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1"/>
  </p:notesMasterIdLst>
  <p:sldIdLst>
    <p:sldId id="256" r:id="rId2"/>
    <p:sldId id="257" r:id="rId3"/>
    <p:sldId id="312" r:id="rId4"/>
    <p:sldId id="313" r:id="rId5"/>
    <p:sldId id="320" r:id="rId6"/>
    <p:sldId id="331" r:id="rId7"/>
    <p:sldId id="314" r:id="rId8"/>
    <p:sldId id="315" r:id="rId9"/>
    <p:sldId id="319" r:id="rId10"/>
    <p:sldId id="318" r:id="rId11"/>
    <p:sldId id="317" r:id="rId12"/>
    <p:sldId id="321" r:id="rId13"/>
    <p:sldId id="322" r:id="rId14"/>
    <p:sldId id="323" r:id="rId15"/>
    <p:sldId id="316" r:id="rId16"/>
    <p:sldId id="325" r:id="rId17"/>
    <p:sldId id="326" r:id="rId18"/>
    <p:sldId id="324" r:id="rId19"/>
    <p:sldId id="330" r:id="rId20"/>
  </p:sldIdLst>
  <p:sldSz cx="9144000" cy="5143500" type="screen16x9"/>
  <p:notesSz cx="6858000" cy="9144000"/>
  <p:embeddedFontLst>
    <p:embeddedFont>
      <p:font typeface="Baloo Bhaina 2" panose="020B0604020202020204" charset="0"/>
      <p:regular r:id="rId22"/>
      <p:bold r:id="rId23"/>
    </p:embeddedFont>
    <p:embeddedFont>
      <p:font typeface="Dosis Medium" pitchFamily="2" charset="0"/>
      <p:regular r:id="rId24"/>
      <p:bold r:id="rId25"/>
    </p:embeddedFont>
    <p:embeddedFont>
      <p:font typeface="Dosis SemiBold" pitchFamily="2"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A16F15-77FB-492C-B0DE-36EF61392559}">
  <a:tblStyle styleId="{00A16F15-77FB-492C-B0DE-36EF61392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88a2234ae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88a2234ae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770378" y="0"/>
            <a:ext cx="15430167" cy="5143500"/>
            <a:chOff x="-4770378" y="0"/>
            <a:chExt cx="15430167" cy="5143500"/>
          </a:xfrm>
        </p:grpSpPr>
        <p:sp>
          <p:nvSpPr>
            <p:cNvPr id="10" name="Google Shape;10;p2"/>
            <p:cNvSpPr/>
            <p:nvPr/>
          </p:nvSpPr>
          <p:spPr>
            <a:xfrm>
              <a:off x="-4770378" y="0"/>
              <a:ext cx="5143500" cy="5143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SemiBold"/>
                <a:ea typeface="Dosis SemiBold"/>
                <a:cs typeface="Dosis SemiBold"/>
                <a:sym typeface="Dosis SemiBold"/>
              </a:endParaRPr>
            </a:p>
          </p:txBody>
        </p:sp>
        <p:sp>
          <p:nvSpPr>
            <p:cNvPr id="11" name="Google Shape;11;p2"/>
            <p:cNvSpPr/>
            <p:nvPr/>
          </p:nvSpPr>
          <p:spPr>
            <a:xfrm>
              <a:off x="372955" y="0"/>
              <a:ext cx="5143500" cy="514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SemiBold"/>
                <a:ea typeface="Dosis SemiBold"/>
                <a:cs typeface="Dosis SemiBold"/>
                <a:sym typeface="Dosis SemiBold"/>
              </a:endParaRPr>
            </a:p>
          </p:txBody>
        </p:sp>
        <p:sp>
          <p:nvSpPr>
            <p:cNvPr id="12" name="Google Shape;12;p2"/>
            <p:cNvSpPr/>
            <p:nvPr/>
          </p:nvSpPr>
          <p:spPr>
            <a:xfrm>
              <a:off x="5516289"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osis SemiBold"/>
                <a:ea typeface="Dosis SemiBold"/>
                <a:cs typeface="Dosis SemiBold"/>
                <a:sym typeface="Dosis SemiBold"/>
              </a:endParaRPr>
            </a:p>
          </p:txBody>
        </p:sp>
      </p:grpSp>
      <p:grpSp>
        <p:nvGrpSpPr>
          <p:cNvPr id="13" name="Google Shape;13;p2"/>
          <p:cNvGrpSpPr/>
          <p:nvPr/>
        </p:nvGrpSpPr>
        <p:grpSpPr>
          <a:xfrm>
            <a:off x="-596946" y="134230"/>
            <a:ext cx="7542030" cy="4469661"/>
            <a:chOff x="-596946" y="134230"/>
            <a:chExt cx="7542030" cy="4469661"/>
          </a:xfrm>
        </p:grpSpPr>
        <p:sp>
          <p:nvSpPr>
            <p:cNvPr id="14" name="Google Shape;14;p2"/>
            <p:cNvSpPr/>
            <p:nvPr/>
          </p:nvSpPr>
          <p:spPr>
            <a:xfrm>
              <a:off x="6274584" y="134230"/>
              <a:ext cx="670500" cy="670500"/>
            </a:xfrm>
            <a:custGeom>
              <a:avLst/>
              <a:gdLst/>
              <a:ahLst/>
              <a:cxnLst/>
              <a:rect l="l" t="t" r="r" b="b"/>
              <a:pathLst>
                <a:path w="36866" h="36866" fill="none" extrusionOk="0">
                  <a:moveTo>
                    <a:pt x="25608" y="19927"/>
                  </a:moveTo>
                  <a:lnTo>
                    <a:pt x="36866" y="18433"/>
                  </a:lnTo>
                  <a:lnTo>
                    <a:pt x="26016" y="16994"/>
                  </a:lnTo>
                  <a:lnTo>
                    <a:pt x="35584" y="11681"/>
                  </a:lnTo>
                  <a:lnTo>
                    <a:pt x="24563" y="14416"/>
                  </a:lnTo>
                  <a:lnTo>
                    <a:pt x="31466" y="5400"/>
                  </a:lnTo>
                  <a:lnTo>
                    <a:pt x="22777" y="12053"/>
                  </a:lnTo>
                  <a:lnTo>
                    <a:pt x="25786" y="1531"/>
                  </a:lnTo>
                  <a:lnTo>
                    <a:pt x="19926" y="11258"/>
                  </a:lnTo>
                  <a:lnTo>
                    <a:pt x="18433" y="1"/>
                  </a:lnTo>
                  <a:lnTo>
                    <a:pt x="16994" y="10850"/>
                  </a:lnTo>
                  <a:lnTo>
                    <a:pt x="11680" y="1283"/>
                  </a:lnTo>
                  <a:lnTo>
                    <a:pt x="14415" y="12303"/>
                  </a:lnTo>
                  <a:lnTo>
                    <a:pt x="5400" y="5400"/>
                  </a:lnTo>
                  <a:lnTo>
                    <a:pt x="12053" y="14089"/>
                  </a:lnTo>
                  <a:lnTo>
                    <a:pt x="1530" y="11081"/>
                  </a:lnTo>
                  <a:lnTo>
                    <a:pt x="11258" y="16940"/>
                  </a:lnTo>
                  <a:lnTo>
                    <a:pt x="0" y="18433"/>
                  </a:lnTo>
                  <a:lnTo>
                    <a:pt x="10850" y="19873"/>
                  </a:lnTo>
                  <a:lnTo>
                    <a:pt x="1283" y="25186"/>
                  </a:lnTo>
                  <a:lnTo>
                    <a:pt x="12303" y="22451"/>
                  </a:lnTo>
                  <a:lnTo>
                    <a:pt x="5400" y="31467"/>
                  </a:lnTo>
                  <a:lnTo>
                    <a:pt x="14088" y="24812"/>
                  </a:lnTo>
                  <a:lnTo>
                    <a:pt x="11081" y="35336"/>
                  </a:lnTo>
                  <a:lnTo>
                    <a:pt x="16940" y="25609"/>
                  </a:lnTo>
                  <a:lnTo>
                    <a:pt x="18433" y="36866"/>
                  </a:lnTo>
                  <a:lnTo>
                    <a:pt x="19872" y="26016"/>
                  </a:lnTo>
                  <a:lnTo>
                    <a:pt x="25186" y="35584"/>
                  </a:lnTo>
                  <a:lnTo>
                    <a:pt x="22451" y="24563"/>
                  </a:lnTo>
                  <a:lnTo>
                    <a:pt x="31466" y="31467"/>
                  </a:lnTo>
                  <a:lnTo>
                    <a:pt x="24812" y="22778"/>
                  </a:lnTo>
                  <a:lnTo>
                    <a:pt x="35336" y="25786"/>
                  </a:ln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596946" y="3880373"/>
              <a:ext cx="1169933" cy="723518"/>
              <a:chOff x="5035675" y="286650"/>
              <a:chExt cx="1179725" cy="927825"/>
            </a:xfrm>
          </p:grpSpPr>
          <p:sp>
            <p:nvSpPr>
              <p:cNvPr id="16" name="Google Shape;16;p2"/>
              <p:cNvSpPr/>
              <p:nvPr/>
            </p:nvSpPr>
            <p:spPr>
              <a:xfrm>
                <a:off x="5035675" y="286650"/>
                <a:ext cx="1179725" cy="309300"/>
              </a:xfrm>
              <a:custGeom>
                <a:avLst/>
                <a:gdLst/>
                <a:ahLst/>
                <a:cxnLst/>
                <a:rect l="l" t="t" r="r" b="b"/>
                <a:pathLst>
                  <a:path w="47189" h="12372" fill="none" extrusionOk="0">
                    <a:moveTo>
                      <a:pt x="47188" y="6187"/>
                    </a:moveTo>
                    <a:cubicBezTo>
                      <a:pt x="47188" y="7827"/>
                      <a:pt x="44703" y="9400"/>
                      <a:pt x="40277" y="10560"/>
                    </a:cubicBezTo>
                    <a:cubicBezTo>
                      <a:pt x="35853" y="11720"/>
                      <a:pt x="29851" y="12372"/>
                      <a:pt x="23594" y="12372"/>
                    </a:cubicBezTo>
                    <a:cubicBezTo>
                      <a:pt x="17337" y="12372"/>
                      <a:pt x="11336" y="11720"/>
                      <a:pt x="6911" y="10560"/>
                    </a:cubicBezTo>
                    <a:cubicBezTo>
                      <a:pt x="2485" y="9400"/>
                      <a:pt x="0" y="7827"/>
                      <a:pt x="0" y="6187"/>
                    </a:cubicBezTo>
                    <a:cubicBezTo>
                      <a:pt x="0" y="4546"/>
                      <a:pt x="2485" y="2973"/>
                      <a:pt x="6911" y="1813"/>
                    </a:cubicBezTo>
                    <a:cubicBezTo>
                      <a:pt x="11336" y="653"/>
                      <a:pt x="17337" y="1"/>
                      <a:pt x="23594" y="1"/>
                    </a:cubicBezTo>
                    <a:cubicBezTo>
                      <a:pt x="29851" y="1"/>
                      <a:pt x="35853" y="653"/>
                      <a:pt x="40277" y="1813"/>
                    </a:cubicBezTo>
                    <a:cubicBezTo>
                      <a:pt x="44703" y="2973"/>
                      <a:pt x="47188" y="4546"/>
                      <a:pt x="47188" y="6187"/>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35675" y="595925"/>
                <a:ext cx="1179725" cy="309300"/>
              </a:xfrm>
              <a:custGeom>
                <a:avLst/>
                <a:gdLst/>
                <a:ahLst/>
                <a:cxnLst/>
                <a:rect l="l" t="t" r="r" b="b"/>
                <a:pathLst>
                  <a:path w="47189" h="12372" fill="none" extrusionOk="0">
                    <a:moveTo>
                      <a:pt x="47188" y="6186"/>
                    </a:moveTo>
                    <a:cubicBezTo>
                      <a:pt x="47188" y="7827"/>
                      <a:pt x="44703" y="9400"/>
                      <a:pt x="40277" y="10559"/>
                    </a:cubicBezTo>
                    <a:cubicBezTo>
                      <a:pt x="35853" y="11720"/>
                      <a:pt x="29851" y="12372"/>
                      <a:pt x="23594" y="12372"/>
                    </a:cubicBezTo>
                    <a:cubicBezTo>
                      <a:pt x="17337" y="12372"/>
                      <a:pt x="11336" y="11720"/>
                      <a:pt x="6911" y="10559"/>
                    </a:cubicBezTo>
                    <a:cubicBezTo>
                      <a:pt x="2485" y="9400"/>
                      <a:pt x="0" y="7827"/>
                      <a:pt x="0" y="6186"/>
                    </a:cubicBezTo>
                    <a:cubicBezTo>
                      <a:pt x="0" y="4546"/>
                      <a:pt x="2485" y="2973"/>
                      <a:pt x="6911" y="1812"/>
                    </a:cubicBezTo>
                    <a:cubicBezTo>
                      <a:pt x="11336" y="653"/>
                      <a:pt x="17337" y="1"/>
                      <a:pt x="23594" y="1"/>
                    </a:cubicBezTo>
                    <a:cubicBezTo>
                      <a:pt x="29851" y="1"/>
                      <a:pt x="35853" y="653"/>
                      <a:pt x="40277" y="1812"/>
                    </a:cubicBezTo>
                    <a:cubicBezTo>
                      <a:pt x="44703" y="2973"/>
                      <a:pt x="47188" y="4546"/>
                      <a:pt x="47188" y="6186"/>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35675" y="905200"/>
                <a:ext cx="1179725" cy="309275"/>
              </a:xfrm>
              <a:custGeom>
                <a:avLst/>
                <a:gdLst/>
                <a:ahLst/>
                <a:cxnLst/>
                <a:rect l="l" t="t" r="r" b="b"/>
                <a:pathLst>
                  <a:path w="47189" h="12371" fill="none" extrusionOk="0">
                    <a:moveTo>
                      <a:pt x="47188" y="6186"/>
                    </a:moveTo>
                    <a:cubicBezTo>
                      <a:pt x="47188" y="7827"/>
                      <a:pt x="44703" y="9400"/>
                      <a:pt x="40277" y="10559"/>
                    </a:cubicBezTo>
                    <a:cubicBezTo>
                      <a:pt x="35853" y="11720"/>
                      <a:pt x="29851" y="12371"/>
                      <a:pt x="23594" y="12371"/>
                    </a:cubicBezTo>
                    <a:cubicBezTo>
                      <a:pt x="17337" y="12371"/>
                      <a:pt x="11336" y="11720"/>
                      <a:pt x="6911" y="10559"/>
                    </a:cubicBezTo>
                    <a:cubicBezTo>
                      <a:pt x="2485" y="9400"/>
                      <a:pt x="0" y="7827"/>
                      <a:pt x="0" y="6186"/>
                    </a:cubicBezTo>
                    <a:cubicBezTo>
                      <a:pt x="0" y="4545"/>
                      <a:pt x="2485" y="2973"/>
                      <a:pt x="6911" y="1812"/>
                    </a:cubicBezTo>
                    <a:cubicBezTo>
                      <a:pt x="11336" y="652"/>
                      <a:pt x="17337" y="1"/>
                      <a:pt x="23594" y="1"/>
                    </a:cubicBezTo>
                    <a:cubicBezTo>
                      <a:pt x="29851" y="1"/>
                      <a:pt x="35853" y="652"/>
                      <a:pt x="40277" y="1812"/>
                    </a:cubicBezTo>
                    <a:cubicBezTo>
                      <a:pt x="44703" y="2973"/>
                      <a:pt x="47188" y="4545"/>
                      <a:pt x="47188" y="6186"/>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19;p2"/>
          <p:cNvSpPr txBox="1">
            <a:spLocks noGrp="1"/>
          </p:cNvSpPr>
          <p:nvPr>
            <p:ph type="ctrTitle"/>
          </p:nvPr>
        </p:nvSpPr>
        <p:spPr>
          <a:xfrm>
            <a:off x="722376" y="1019800"/>
            <a:ext cx="4434900" cy="23865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2002536" y="3511304"/>
            <a:ext cx="1892700" cy="603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solidFill>
                  <a:schemeClr val="dk1"/>
                </a:solidFill>
                <a:latin typeface="Baloo Bhaina 2"/>
                <a:ea typeface="Baloo Bhaina 2"/>
                <a:cs typeface="Baloo Bhaina 2"/>
                <a:sym typeface="Baloo Bhaina 2"/>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 name="Google Shape;21;p2"/>
          <p:cNvSpPr>
            <a:spLocks noGrp="1"/>
          </p:cNvSpPr>
          <p:nvPr>
            <p:ph type="pic" idx="2"/>
          </p:nvPr>
        </p:nvSpPr>
        <p:spPr>
          <a:xfrm>
            <a:off x="5273175" y="539500"/>
            <a:ext cx="3157500" cy="40644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8424000" y="3915100"/>
            <a:ext cx="2004996" cy="2169105"/>
          </a:xfrm>
          <a:custGeom>
            <a:avLst/>
            <a:gdLst/>
            <a:ahLst/>
            <a:cxnLst/>
            <a:rect l="l" t="t" r="r" b="b"/>
            <a:pathLst>
              <a:path w="54673" h="59148" extrusionOk="0">
                <a:moveTo>
                  <a:pt x="0" y="0"/>
                </a:moveTo>
                <a:lnTo>
                  <a:pt x="0" y="59147"/>
                </a:lnTo>
                <a:lnTo>
                  <a:pt x="13653" y="29704"/>
                </a:lnTo>
                <a:lnTo>
                  <a:pt x="13653" y="59147"/>
                </a:lnTo>
                <a:lnTo>
                  <a:pt x="27307" y="29704"/>
                </a:lnTo>
                <a:lnTo>
                  <a:pt x="27307" y="59147"/>
                </a:lnTo>
                <a:lnTo>
                  <a:pt x="40960" y="29704"/>
                </a:lnTo>
                <a:lnTo>
                  <a:pt x="40960" y="59147"/>
                </a:lnTo>
                <a:lnTo>
                  <a:pt x="54673" y="29573"/>
                </a:lnTo>
                <a:lnTo>
                  <a:pt x="40960" y="0"/>
                </a:lnTo>
                <a:lnTo>
                  <a:pt x="40960" y="29443"/>
                </a:lnTo>
                <a:lnTo>
                  <a:pt x="27307" y="0"/>
                </a:lnTo>
                <a:lnTo>
                  <a:pt x="27307" y="29443"/>
                </a:lnTo>
                <a:lnTo>
                  <a:pt x="13653" y="0"/>
                </a:lnTo>
                <a:lnTo>
                  <a:pt x="13653" y="2944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6"/>
          <p:cNvSpPr/>
          <p:nvPr/>
        </p:nvSpPr>
        <p:spPr>
          <a:xfrm>
            <a:off x="-292825" y="78675"/>
            <a:ext cx="921650" cy="921650"/>
          </a:xfrm>
          <a:custGeom>
            <a:avLst/>
            <a:gdLst/>
            <a:ahLst/>
            <a:cxnLst/>
            <a:rect l="l" t="t" r="r" b="b"/>
            <a:pathLst>
              <a:path w="36866" h="36866" fill="none" extrusionOk="0">
                <a:moveTo>
                  <a:pt x="25608" y="19927"/>
                </a:moveTo>
                <a:lnTo>
                  <a:pt x="36866" y="18433"/>
                </a:lnTo>
                <a:lnTo>
                  <a:pt x="26016" y="16994"/>
                </a:lnTo>
                <a:lnTo>
                  <a:pt x="35584" y="11681"/>
                </a:lnTo>
                <a:lnTo>
                  <a:pt x="24563" y="14416"/>
                </a:lnTo>
                <a:lnTo>
                  <a:pt x="31466" y="5400"/>
                </a:lnTo>
                <a:lnTo>
                  <a:pt x="22777" y="12053"/>
                </a:lnTo>
                <a:lnTo>
                  <a:pt x="25786" y="1531"/>
                </a:lnTo>
                <a:lnTo>
                  <a:pt x="19926" y="11258"/>
                </a:lnTo>
                <a:lnTo>
                  <a:pt x="18433" y="1"/>
                </a:lnTo>
                <a:lnTo>
                  <a:pt x="16994" y="10850"/>
                </a:lnTo>
                <a:lnTo>
                  <a:pt x="11680" y="1283"/>
                </a:lnTo>
                <a:lnTo>
                  <a:pt x="14415" y="12303"/>
                </a:lnTo>
                <a:lnTo>
                  <a:pt x="5400" y="5400"/>
                </a:lnTo>
                <a:lnTo>
                  <a:pt x="12053" y="14089"/>
                </a:lnTo>
                <a:lnTo>
                  <a:pt x="1530" y="11081"/>
                </a:lnTo>
                <a:lnTo>
                  <a:pt x="11258" y="16940"/>
                </a:lnTo>
                <a:lnTo>
                  <a:pt x="0" y="18433"/>
                </a:lnTo>
                <a:lnTo>
                  <a:pt x="10850" y="19873"/>
                </a:lnTo>
                <a:lnTo>
                  <a:pt x="1283" y="25186"/>
                </a:lnTo>
                <a:lnTo>
                  <a:pt x="12303" y="22451"/>
                </a:lnTo>
                <a:lnTo>
                  <a:pt x="5400" y="31467"/>
                </a:lnTo>
                <a:lnTo>
                  <a:pt x="14088" y="24812"/>
                </a:lnTo>
                <a:lnTo>
                  <a:pt x="11081" y="35336"/>
                </a:lnTo>
                <a:lnTo>
                  <a:pt x="16940" y="25609"/>
                </a:lnTo>
                <a:lnTo>
                  <a:pt x="18433" y="36866"/>
                </a:lnTo>
                <a:lnTo>
                  <a:pt x="19872" y="26016"/>
                </a:lnTo>
                <a:lnTo>
                  <a:pt x="25186" y="35584"/>
                </a:lnTo>
                <a:lnTo>
                  <a:pt x="22451" y="24563"/>
                </a:lnTo>
                <a:lnTo>
                  <a:pt x="31466" y="31467"/>
                </a:lnTo>
                <a:lnTo>
                  <a:pt x="24812" y="22778"/>
                </a:lnTo>
                <a:lnTo>
                  <a:pt x="35336" y="25786"/>
                </a:ln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9"/>
        <p:cNvGrpSpPr/>
        <p:nvPr/>
      </p:nvGrpSpPr>
      <p:grpSpPr>
        <a:xfrm>
          <a:off x="0" y="0"/>
          <a:ext cx="0" cy="0"/>
          <a:chOff x="0" y="0"/>
          <a:chExt cx="0" cy="0"/>
        </a:xfrm>
      </p:grpSpPr>
      <p:grpSp>
        <p:nvGrpSpPr>
          <p:cNvPr id="520" name="Google Shape;520;p34"/>
          <p:cNvGrpSpPr/>
          <p:nvPr/>
        </p:nvGrpSpPr>
        <p:grpSpPr>
          <a:xfrm>
            <a:off x="-872725" y="-553500"/>
            <a:ext cx="10766175" cy="6250500"/>
            <a:chOff x="-872725" y="-553500"/>
            <a:chExt cx="10766175" cy="6250500"/>
          </a:xfrm>
        </p:grpSpPr>
        <p:sp>
          <p:nvSpPr>
            <p:cNvPr id="521" name="Google Shape;521;p34"/>
            <p:cNvSpPr/>
            <p:nvPr/>
          </p:nvSpPr>
          <p:spPr>
            <a:xfrm>
              <a:off x="-872725" y="1781025"/>
              <a:ext cx="1585950" cy="1581450"/>
            </a:xfrm>
            <a:custGeom>
              <a:avLst/>
              <a:gdLst/>
              <a:ahLst/>
              <a:cxnLst/>
              <a:rect l="l" t="t" r="r" b="b"/>
              <a:pathLst>
                <a:path w="63438" h="63258" extrusionOk="0">
                  <a:moveTo>
                    <a:pt x="0" y="0"/>
                  </a:moveTo>
                  <a:lnTo>
                    <a:pt x="31094" y="31629"/>
                  </a:lnTo>
                  <a:lnTo>
                    <a:pt x="0" y="31629"/>
                  </a:lnTo>
                  <a:lnTo>
                    <a:pt x="31094" y="63258"/>
                  </a:lnTo>
                  <a:lnTo>
                    <a:pt x="63437" y="63258"/>
                  </a:lnTo>
                  <a:lnTo>
                    <a:pt x="32343" y="31629"/>
                  </a:lnTo>
                  <a:lnTo>
                    <a:pt x="63437" y="31629"/>
                  </a:lnTo>
                  <a:lnTo>
                    <a:pt x="32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4"/>
            <p:cNvGrpSpPr/>
            <p:nvPr/>
          </p:nvGrpSpPr>
          <p:grpSpPr>
            <a:xfrm>
              <a:off x="7809925" y="-553500"/>
              <a:ext cx="2083525" cy="6250500"/>
              <a:chOff x="7809925" y="-30675"/>
              <a:chExt cx="2083525" cy="6250500"/>
            </a:xfrm>
          </p:grpSpPr>
          <p:grpSp>
            <p:nvGrpSpPr>
              <p:cNvPr id="523" name="Google Shape;523;p34"/>
              <p:cNvGrpSpPr/>
              <p:nvPr/>
            </p:nvGrpSpPr>
            <p:grpSpPr>
              <a:xfrm>
                <a:off x="7809925" y="-30675"/>
                <a:ext cx="2083525" cy="2083500"/>
                <a:chOff x="1143675" y="1343175"/>
                <a:chExt cx="2083525" cy="2083500"/>
              </a:xfrm>
            </p:grpSpPr>
            <p:sp>
              <p:nvSpPr>
                <p:cNvPr id="524" name="Google Shape;524;p34"/>
                <p:cNvSpPr/>
                <p:nvPr/>
              </p:nvSpPr>
              <p:spPr>
                <a:xfrm>
                  <a:off x="1664525" y="1864025"/>
                  <a:ext cx="1041775" cy="1041775"/>
                </a:xfrm>
                <a:custGeom>
                  <a:avLst/>
                  <a:gdLst/>
                  <a:ahLst/>
                  <a:cxnLst/>
                  <a:rect l="l" t="t" r="r" b="b"/>
                  <a:pathLst>
                    <a:path w="41671" h="41671" extrusionOk="0">
                      <a:moveTo>
                        <a:pt x="20836" y="1"/>
                      </a:moveTo>
                      <a:lnTo>
                        <a:pt x="1" y="20835"/>
                      </a:lnTo>
                      <a:lnTo>
                        <a:pt x="20836" y="41671"/>
                      </a:lnTo>
                      <a:lnTo>
                        <a:pt x="41671" y="20835"/>
                      </a:lnTo>
                      <a:lnTo>
                        <a:pt x="20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1664525" y="1343175"/>
                  <a:ext cx="1041775" cy="520875"/>
                </a:xfrm>
                <a:custGeom>
                  <a:avLst/>
                  <a:gdLst/>
                  <a:ahLst/>
                  <a:cxnLst/>
                  <a:rect l="l" t="t" r="r" b="b"/>
                  <a:pathLst>
                    <a:path w="41671" h="20835" extrusionOk="0">
                      <a:moveTo>
                        <a:pt x="20836" y="0"/>
                      </a:moveTo>
                      <a:lnTo>
                        <a:pt x="1" y="20835"/>
                      </a:lnTo>
                      <a:lnTo>
                        <a:pt x="41671" y="20835"/>
                      </a:lnTo>
                      <a:lnTo>
                        <a:pt x="208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1664525" y="2905775"/>
                  <a:ext cx="1041775" cy="520900"/>
                </a:xfrm>
                <a:custGeom>
                  <a:avLst/>
                  <a:gdLst/>
                  <a:ahLst/>
                  <a:cxnLst/>
                  <a:rect l="l" t="t" r="r" b="b"/>
                  <a:pathLst>
                    <a:path w="41671" h="20836" extrusionOk="0">
                      <a:moveTo>
                        <a:pt x="1" y="1"/>
                      </a:moveTo>
                      <a:lnTo>
                        <a:pt x="20836" y="20836"/>
                      </a:lnTo>
                      <a:lnTo>
                        <a:pt x="416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2706275" y="1864025"/>
                  <a:ext cx="520925" cy="1041775"/>
                </a:xfrm>
                <a:custGeom>
                  <a:avLst/>
                  <a:gdLst/>
                  <a:ahLst/>
                  <a:cxnLst/>
                  <a:rect l="l" t="t" r="r" b="b"/>
                  <a:pathLst>
                    <a:path w="20837" h="41671" extrusionOk="0">
                      <a:moveTo>
                        <a:pt x="1" y="1"/>
                      </a:moveTo>
                      <a:lnTo>
                        <a:pt x="1" y="41671"/>
                      </a:lnTo>
                      <a:lnTo>
                        <a:pt x="20836" y="2083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1143675" y="1864025"/>
                  <a:ext cx="520875" cy="1041775"/>
                </a:xfrm>
                <a:custGeom>
                  <a:avLst/>
                  <a:gdLst/>
                  <a:ahLst/>
                  <a:cxnLst/>
                  <a:rect l="l" t="t" r="r" b="b"/>
                  <a:pathLst>
                    <a:path w="20835" h="41671" extrusionOk="0">
                      <a:moveTo>
                        <a:pt x="20835" y="1"/>
                      </a:moveTo>
                      <a:lnTo>
                        <a:pt x="0" y="20835"/>
                      </a:lnTo>
                      <a:lnTo>
                        <a:pt x="20835" y="41671"/>
                      </a:lnTo>
                      <a:lnTo>
                        <a:pt x="20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4"/>
              <p:cNvGrpSpPr/>
              <p:nvPr/>
            </p:nvGrpSpPr>
            <p:grpSpPr>
              <a:xfrm>
                <a:off x="7809925" y="2052825"/>
                <a:ext cx="2083525" cy="2083500"/>
                <a:chOff x="1143675" y="1343175"/>
                <a:chExt cx="2083525" cy="2083500"/>
              </a:xfrm>
            </p:grpSpPr>
            <p:sp>
              <p:nvSpPr>
                <p:cNvPr id="530" name="Google Shape;530;p34"/>
                <p:cNvSpPr/>
                <p:nvPr/>
              </p:nvSpPr>
              <p:spPr>
                <a:xfrm>
                  <a:off x="1664525" y="1864025"/>
                  <a:ext cx="1041775" cy="1041775"/>
                </a:xfrm>
                <a:custGeom>
                  <a:avLst/>
                  <a:gdLst/>
                  <a:ahLst/>
                  <a:cxnLst/>
                  <a:rect l="l" t="t" r="r" b="b"/>
                  <a:pathLst>
                    <a:path w="41671" h="41671" extrusionOk="0">
                      <a:moveTo>
                        <a:pt x="20836" y="1"/>
                      </a:moveTo>
                      <a:lnTo>
                        <a:pt x="1" y="20835"/>
                      </a:lnTo>
                      <a:lnTo>
                        <a:pt x="20836" y="41671"/>
                      </a:lnTo>
                      <a:lnTo>
                        <a:pt x="41671" y="20835"/>
                      </a:lnTo>
                      <a:lnTo>
                        <a:pt x="20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1664525" y="1343175"/>
                  <a:ext cx="1041775" cy="520875"/>
                </a:xfrm>
                <a:custGeom>
                  <a:avLst/>
                  <a:gdLst/>
                  <a:ahLst/>
                  <a:cxnLst/>
                  <a:rect l="l" t="t" r="r" b="b"/>
                  <a:pathLst>
                    <a:path w="41671" h="20835" extrusionOk="0">
                      <a:moveTo>
                        <a:pt x="20836" y="0"/>
                      </a:moveTo>
                      <a:lnTo>
                        <a:pt x="1" y="20835"/>
                      </a:lnTo>
                      <a:lnTo>
                        <a:pt x="41671" y="20835"/>
                      </a:lnTo>
                      <a:lnTo>
                        <a:pt x="20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1664525" y="2905775"/>
                  <a:ext cx="1041775" cy="520900"/>
                </a:xfrm>
                <a:custGeom>
                  <a:avLst/>
                  <a:gdLst/>
                  <a:ahLst/>
                  <a:cxnLst/>
                  <a:rect l="l" t="t" r="r" b="b"/>
                  <a:pathLst>
                    <a:path w="41671" h="20836" extrusionOk="0">
                      <a:moveTo>
                        <a:pt x="1" y="1"/>
                      </a:moveTo>
                      <a:lnTo>
                        <a:pt x="20836" y="20836"/>
                      </a:lnTo>
                      <a:lnTo>
                        <a:pt x="4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2706275" y="1864025"/>
                  <a:ext cx="520925" cy="1041775"/>
                </a:xfrm>
                <a:custGeom>
                  <a:avLst/>
                  <a:gdLst/>
                  <a:ahLst/>
                  <a:cxnLst/>
                  <a:rect l="l" t="t" r="r" b="b"/>
                  <a:pathLst>
                    <a:path w="20837" h="41671" extrusionOk="0">
                      <a:moveTo>
                        <a:pt x="1" y="1"/>
                      </a:moveTo>
                      <a:lnTo>
                        <a:pt x="1" y="41671"/>
                      </a:lnTo>
                      <a:lnTo>
                        <a:pt x="20836" y="2083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1143675" y="1864025"/>
                  <a:ext cx="520875" cy="1041775"/>
                </a:xfrm>
                <a:custGeom>
                  <a:avLst/>
                  <a:gdLst/>
                  <a:ahLst/>
                  <a:cxnLst/>
                  <a:rect l="l" t="t" r="r" b="b"/>
                  <a:pathLst>
                    <a:path w="20835" h="41671" extrusionOk="0">
                      <a:moveTo>
                        <a:pt x="20835" y="1"/>
                      </a:moveTo>
                      <a:lnTo>
                        <a:pt x="0" y="20835"/>
                      </a:lnTo>
                      <a:lnTo>
                        <a:pt x="20835" y="41671"/>
                      </a:lnTo>
                      <a:lnTo>
                        <a:pt x="20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4"/>
              <p:cNvGrpSpPr/>
              <p:nvPr/>
            </p:nvGrpSpPr>
            <p:grpSpPr>
              <a:xfrm>
                <a:off x="7809925" y="4136325"/>
                <a:ext cx="2083525" cy="2083500"/>
                <a:chOff x="1143675" y="1343175"/>
                <a:chExt cx="2083525" cy="2083500"/>
              </a:xfrm>
            </p:grpSpPr>
            <p:sp>
              <p:nvSpPr>
                <p:cNvPr id="536" name="Google Shape;536;p34"/>
                <p:cNvSpPr/>
                <p:nvPr/>
              </p:nvSpPr>
              <p:spPr>
                <a:xfrm>
                  <a:off x="1664525" y="1864025"/>
                  <a:ext cx="1041775" cy="1041775"/>
                </a:xfrm>
                <a:custGeom>
                  <a:avLst/>
                  <a:gdLst/>
                  <a:ahLst/>
                  <a:cxnLst/>
                  <a:rect l="l" t="t" r="r" b="b"/>
                  <a:pathLst>
                    <a:path w="41671" h="41671" extrusionOk="0">
                      <a:moveTo>
                        <a:pt x="20836" y="1"/>
                      </a:moveTo>
                      <a:lnTo>
                        <a:pt x="1" y="20835"/>
                      </a:lnTo>
                      <a:lnTo>
                        <a:pt x="20836" y="41671"/>
                      </a:lnTo>
                      <a:lnTo>
                        <a:pt x="41671" y="20835"/>
                      </a:lnTo>
                      <a:lnTo>
                        <a:pt x="20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1664525" y="1343175"/>
                  <a:ext cx="1041775" cy="520875"/>
                </a:xfrm>
                <a:custGeom>
                  <a:avLst/>
                  <a:gdLst/>
                  <a:ahLst/>
                  <a:cxnLst/>
                  <a:rect l="l" t="t" r="r" b="b"/>
                  <a:pathLst>
                    <a:path w="41671" h="20835" extrusionOk="0">
                      <a:moveTo>
                        <a:pt x="20836" y="0"/>
                      </a:moveTo>
                      <a:lnTo>
                        <a:pt x="1" y="20835"/>
                      </a:lnTo>
                      <a:lnTo>
                        <a:pt x="41671" y="20835"/>
                      </a:lnTo>
                      <a:lnTo>
                        <a:pt x="208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1664525" y="2905775"/>
                  <a:ext cx="1041775" cy="520900"/>
                </a:xfrm>
                <a:custGeom>
                  <a:avLst/>
                  <a:gdLst/>
                  <a:ahLst/>
                  <a:cxnLst/>
                  <a:rect l="l" t="t" r="r" b="b"/>
                  <a:pathLst>
                    <a:path w="41671" h="20836" extrusionOk="0">
                      <a:moveTo>
                        <a:pt x="1" y="1"/>
                      </a:moveTo>
                      <a:lnTo>
                        <a:pt x="20836" y="20836"/>
                      </a:lnTo>
                      <a:lnTo>
                        <a:pt x="416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2706275" y="1864025"/>
                  <a:ext cx="520925" cy="1041775"/>
                </a:xfrm>
                <a:custGeom>
                  <a:avLst/>
                  <a:gdLst/>
                  <a:ahLst/>
                  <a:cxnLst/>
                  <a:rect l="l" t="t" r="r" b="b"/>
                  <a:pathLst>
                    <a:path w="20837" h="41671" extrusionOk="0">
                      <a:moveTo>
                        <a:pt x="1" y="1"/>
                      </a:moveTo>
                      <a:lnTo>
                        <a:pt x="1" y="41671"/>
                      </a:lnTo>
                      <a:lnTo>
                        <a:pt x="20836" y="2083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1143675" y="1864025"/>
                  <a:ext cx="520875" cy="1041775"/>
                </a:xfrm>
                <a:custGeom>
                  <a:avLst/>
                  <a:gdLst/>
                  <a:ahLst/>
                  <a:cxnLst/>
                  <a:rect l="l" t="t" r="r" b="b"/>
                  <a:pathLst>
                    <a:path w="20835" h="41671" extrusionOk="0">
                      <a:moveTo>
                        <a:pt x="20835" y="1"/>
                      </a:moveTo>
                      <a:lnTo>
                        <a:pt x="0" y="20835"/>
                      </a:lnTo>
                      <a:lnTo>
                        <a:pt x="20835" y="41671"/>
                      </a:lnTo>
                      <a:lnTo>
                        <a:pt x="20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 name="Google Shape;541;p34"/>
          <p:cNvGrpSpPr/>
          <p:nvPr/>
        </p:nvGrpSpPr>
        <p:grpSpPr>
          <a:xfrm>
            <a:off x="-238750" y="78675"/>
            <a:ext cx="951975" cy="4986150"/>
            <a:chOff x="-238750" y="78675"/>
            <a:chExt cx="951975" cy="4986150"/>
          </a:xfrm>
        </p:grpSpPr>
        <p:sp>
          <p:nvSpPr>
            <p:cNvPr id="542" name="Google Shape;542;p34"/>
            <p:cNvSpPr/>
            <p:nvPr/>
          </p:nvSpPr>
          <p:spPr>
            <a:xfrm>
              <a:off x="-208425" y="78675"/>
              <a:ext cx="921650" cy="921650"/>
            </a:xfrm>
            <a:custGeom>
              <a:avLst/>
              <a:gdLst/>
              <a:ahLst/>
              <a:cxnLst/>
              <a:rect l="l" t="t" r="r" b="b"/>
              <a:pathLst>
                <a:path w="36866" h="36866" fill="none" extrusionOk="0">
                  <a:moveTo>
                    <a:pt x="25608" y="19927"/>
                  </a:moveTo>
                  <a:lnTo>
                    <a:pt x="36866" y="18433"/>
                  </a:lnTo>
                  <a:lnTo>
                    <a:pt x="26016" y="16994"/>
                  </a:lnTo>
                  <a:lnTo>
                    <a:pt x="35584" y="11681"/>
                  </a:lnTo>
                  <a:lnTo>
                    <a:pt x="24563" y="14416"/>
                  </a:lnTo>
                  <a:lnTo>
                    <a:pt x="31466" y="5400"/>
                  </a:lnTo>
                  <a:lnTo>
                    <a:pt x="22777" y="12053"/>
                  </a:lnTo>
                  <a:lnTo>
                    <a:pt x="25786" y="1531"/>
                  </a:lnTo>
                  <a:lnTo>
                    <a:pt x="19926" y="11258"/>
                  </a:lnTo>
                  <a:lnTo>
                    <a:pt x="18433" y="1"/>
                  </a:lnTo>
                  <a:lnTo>
                    <a:pt x="16994" y="10850"/>
                  </a:lnTo>
                  <a:lnTo>
                    <a:pt x="11680" y="1283"/>
                  </a:lnTo>
                  <a:lnTo>
                    <a:pt x="14415" y="12303"/>
                  </a:lnTo>
                  <a:lnTo>
                    <a:pt x="5400" y="5400"/>
                  </a:lnTo>
                  <a:lnTo>
                    <a:pt x="12053" y="14089"/>
                  </a:lnTo>
                  <a:lnTo>
                    <a:pt x="1530" y="11081"/>
                  </a:lnTo>
                  <a:lnTo>
                    <a:pt x="11258" y="16940"/>
                  </a:lnTo>
                  <a:lnTo>
                    <a:pt x="0" y="18433"/>
                  </a:lnTo>
                  <a:lnTo>
                    <a:pt x="10850" y="19873"/>
                  </a:lnTo>
                  <a:lnTo>
                    <a:pt x="1283" y="25186"/>
                  </a:lnTo>
                  <a:lnTo>
                    <a:pt x="12303" y="22451"/>
                  </a:lnTo>
                  <a:lnTo>
                    <a:pt x="5400" y="31467"/>
                  </a:lnTo>
                  <a:lnTo>
                    <a:pt x="14088" y="24812"/>
                  </a:lnTo>
                  <a:lnTo>
                    <a:pt x="11081" y="35336"/>
                  </a:lnTo>
                  <a:lnTo>
                    <a:pt x="16940" y="25609"/>
                  </a:lnTo>
                  <a:lnTo>
                    <a:pt x="18433" y="36866"/>
                  </a:lnTo>
                  <a:lnTo>
                    <a:pt x="19872" y="26016"/>
                  </a:lnTo>
                  <a:lnTo>
                    <a:pt x="25186" y="35584"/>
                  </a:lnTo>
                  <a:lnTo>
                    <a:pt x="22451" y="24563"/>
                  </a:lnTo>
                  <a:lnTo>
                    <a:pt x="31466" y="31467"/>
                  </a:lnTo>
                  <a:lnTo>
                    <a:pt x="24812" y="22778"/>
                  </a:lnTo>
                  <a:lnTo>
                    <a:pt x="35336" y="25786"/>
                  </a:ln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238750" y="4143175"/>
              <a:ext cx="921650" cy="921650"/>
            </a:xfrm>
            <a:custGeom>
              <a:avLst/>
              <a:gdLst/>
              <a:ahLst/>
              <a:cxnLst/>
              <a:rect l="l" t="t" r="r" b="b"/>
              <a:pathLst>
                <a:path w="36866" h="36866" fill="none" extrusionOk="0">
                  <a:moveTo>
                    <a:pt x="25608" y="19927"/>
                  </a:moveTo>
                  <a:lnTo>
                    <a:pt x="36866" y="18433"/>
                  </a:lnTo>
                  <a:lnTo>
                    <a:pt x="26016" y="16994"/>
                  </a:lnTo>
                  <a:lnTo>
                    <a:pt x="35584" y="11681"/>
                  </a:lnTo>
                  <a:lnTo>
                    <a:pt x="24563" y="14416"/>
                  </a:lnTo>
                  <a:lnTo>
                    <a:pt x="31466" y="5400"/>
                  </a:lnTo>
                  <a:lnTo>
                    <a:pt x="22777" y="12053"/>
                  </a:lnTo>
                  <a:lnTo>
                    <a:pt x="25786" y="1531"/>
                  </a:lnTo>
                  <a:lnTo>
                    <a:pt x="19926" y="11258"/>
                  </a:lnTo>
                  <a:lnTo>
                    <a:pt x="18433" y="1"/>
                  </a:lnTo>
                  <a:lnTo>
                    <a:pt x="16994" y="10850"/>
                  </a:lnTo>
                  <a:lnTo>
                    <a:pt x="11680" y="1283"/>
                  </a:lnTo>
                  <a:lnTo>
                    <a:pt x="14415" y="12303"/>
                  </a:lnTo>
                  <a:lnTo>
                    <a:pt x="5400" y="5400"/>
                  </a:lnTo>
                  <a:lnTo>
                    <a:pt x="12053" y="14089"/>
                  </a:lnTo>
                  <a:lnTo>
                    <a:pt x="1530" y="11081"/>
                  </a:lnTo>
                  <a:lnTo>
                    <a:pt x="11258" y="16940"/>
                  </a:lnTo>
                  <a:lnTo>
                    <a:pt x="0" y="18433"/>
                  </a:lnTo>
                  <a:lnTo>
                    <a:pt x="10850" y="19873"/>
                  </a:lnTo>
                  <a:lnTo>
                    <a:pt x="1283" y="25186"/>
                  </a:lnTo>
                  <a:lnTo>
                    <a:pt x="12303" y="22451"/>
                  </a:lnTo>
                  <a:lnTo>
                    <a:pt x="5400" y="31467"/>
                  </a:lnTo>
                  <a:lnTo>
                    <a:pt x="14088" y="24812"/>
                  </a:lnTo>
                  <a:lnTo>
                    <a:pt x="11081" y="35336"/>
                  </a:lnTo>
                  <a:lnTo>
                    <a:pt x="16940" y="25609"/>
                  </a:lnTo>
                  <a:lnTo>
                    <a:pt x="18433" y="36866"/>
                  </a:lnTo>
                  <a:lnTo>
                    <a:pt x="19872" y="26016"/>
                  </a:lnTo>
                  <a:lnTo>
                    <a:pt x="25186" y="35584"/>
                  </a:lnTo>
                  <a:lnTo>
                    <a:pt x="22451" y="24563"/>
                  </a:lnTo>
                  <a:lnTo>
                    <a:pt x="31466" y="31467"/>
                  </a:lnTo>
                  <a:lnTo>
                    <a:pt x="24812" y="22778"/>
                  </a:lnTo>
                  <a:lnTo>
                    <a:pt x="35336" y="25786"/>
                  </a:ln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4"/>
        <p:cNvGrpSpPr/>
        <p:nvPr/>
      </p:nvGrpSpPr>
      <p:grpSpPr>
        <a:xfrm>
          <a:off x="0" y="0"/>
          <a:ext cx="0" cy="0"/>
          <a:chOff x="0" y="0"/>
          <a:chExt cx="0" cy="0"/>
        </a:xfrm>
      </p:grpSpPr>
      <p:grpSp>
        <p:nvGrpSpPr>
          <p:cNvPr id="545" name="Google Shape;545;p35"/>
          <p:cNvGrpSpPr/>
          <p:nvPr/>
        </p:nvGrpSpPr>
        <p:grpSpPr>
          <a:xfrm>
            <a:off x="-12" y="-10"/>
            <a:ext cx="9144022" cy="5221960"/>
            <a:chOff x="-12" y="-10"/>
            <a:chExt cx="9144022" cy="5221960"/>
          </a:xfrm>
        </p:grpSpPr>
        <p:grpSp>
          <p:nvGrpSpPr>
            <p:cNvPr id="546" name="Google Shape;546;p35"/>
            <p:cNvGrpSpPr/>
            <p:nvPr/>
          </p:nvGrpSpPr>
          <p:grpSpPr>
            <a:xfrm>
              <a:off x="6106352" y="3631590"/>
              <a:ext cx="3037657" cy="1511915"/>
              <a:chOff x="1240925" y="267975"/>
              <a:chExt cx="1774125" cy="883025"/>
            </a:xfrm>
          </p:grpSpPr>
          <p:sp>
            <p:nvSpPr>
              <p:cNvPr id="547" name="Google Shape;547;p35"/>
              <p:cNvSpPr/>
              <p:nvPr/>
            </p:nvSpPr>
            <p:spPr>
              <a:xfrm>
                <a:off x="2130250" y="267975"/>
                <a:ext cx="884800" cy="883025"/>
              </a:xfrm>
              <a:custGeom>
                <a:avLst/>
                <a:gdLst/>
                <a:ahLst/>
                <a:cxnLst/>
                <a:rect l="l" t="t" r="r" b="b"/>
                <a:pathLst>
                  <a:path w="35392" h="35321" extrusionOk="0">
                    <a:moveTo>
                      <a:pt x="35320" y="0"/>
                    </a:moveTo>
                    <a:cubicBezTo>
                      <a:pt x="15814" y="0"/>
                      <a:pt x="0" y="15814"/>
                      <a:pt x="0" y="35320"/>
                    </a:cubicBezTo>
                    <a:lnTo>
                      <a:pt x="35391" y="35320"/>
                    </a:lnTo>
                    <a:lnTo>
                      <a:pt x="35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1240925" y="267975"/>
                <a:ext cx="884775" cy="883025"/>
              </a:xfrm>
              <a:custGeom>
                <a:avLst/>
                <a:gdLst/>
                <a:ahLst/>
                <a:cxnLst/>
                <a:rect l="l" t="t" r="r" b="b"/>
                <a:pathLst>
                  <a:path w="35391" h="35321" extrusionOk="0">
                    <a:moveTo>
                      <a:pt x="35320" y="0"/>
                    </a:moveTo>
                    <a:cubicBezTo>
                      <a:pt x="15812" y="0"/>
                      <a:pt x="0" y="15814"/>
                      <a:pt x="0" y="35320"/>
                    </a:cubicBezTo>
                    <a:lnTo>
                      <a:pt x="35391" y="35320"/>
                    </a:lnTo>
                    <a:lnTo>
                      <a:pt x="35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5"/>
            <p:cNvGrpSpPr/>
            <p:nvPr/>
          </p:nvGrpSpPr>
          <p:grpSpPr>
            <a:xfrm rot="10800000">
              <a:off x="2" y="-10"/>
              <a:ext cx="3037657" cy="1511915"/>
              <a:chOff x="1240925" y="267975"/>
              <a:chExt cx="1774125" cy="883025"/>
            </a:xfrm>
          </p:grpSpPr>
          <p:sp>
            <p:nvSpPr>
              <p:cNvPr id="550" name="Google Shape;550;p35"/>
              <p:cNvSpPr/>
              <p:nvPr/>
            </p:nvSpPr>
            <p:spPr>
              <a:xfrm>
                <a:off x="2130250" y="267975"/>
                <a:ext cx="884800" cy="883025"/>
              </a:xfrm>
              <a:custGeom>
                <a:avLst/>
                <a:gdLst/>
                <a:ahLst/>
                <a:cxnLst/>
                <a:rect l="l" t="t" r="r" b="b"/>
                <a:pathLst>
                  <a:path w="35392" h="35321" extrusionOk="0">
                    <a:moveTo>
                      <a:pt x="35320" y="0"/>
                    </a:moveTo>
                    <a:cubicBezTo>
                      <a:pt x="15814" y="0"/>
                      <a:pt x="0" y="15814"/>
                      <a:pt x="0" y="35320"/>
                    </a:cubicBezTo>
                    <a:lnTo>
                      <a:pt x="35391" y="35320"/>
                    </a:lnTo>
                    <a:lnTo>
                      <a:pt x="35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1240925" y="267975"/>
                <a:ext cx="884775" cy="883025"/>
              </a:xfrm>
              <a:custGeom>
                <a:avLst/>
                <a:gdLst/>
                <a:ahLst/>
                <a:cxnLst/>
                <a:rect l="l" t="t" r="r" b="b"/>
                <a:pathLst>
                  <a:path w="35391" h="35321" extrusionOk="0">
                    <a:moveTo>
                      <a:pt x="35320" y="0"/>
                    </a:moveTo>
                    <a:cubicBezTo>
                      <a:pt x="15812" y="0"/>
                      <a:pt x="0" y="15814"/>
                      <a:pt x="0" y="35320"/>
                    </a:cubicBezTo>
                    <a:lnTo>
                      <a:pt x="35391" y="35320"/>
                    </a:lnTo>
                    <a:lnTo>
                      <a:pt x="35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5"/>
            <p:cNvSpPr/>
            <p:nvPr/>
          </p:nvSpPr>
          <p:spPr>
            <a:xfrm>
              <a:off x="-12" y="3743250"/>
              <a:ext cx="1366825" cy="1478700"/>
            </a:xfrm>
            <a:custGeom>
              <a:avLst/>
              <a:gdLst/>
              <a:ahLst/>
              <a:cxnLst/>
              <a:rect l="l" t="t" r="r" b="b"/>
              <a:pathLst>
                <a:path w="54673" h="59148" extrusionOk="0">
                  <a:moveTo>
                    <a:pt x="0" y="0"/>
                  </a:moveTo>
                  <a:lnTo>
                    <a:pt x="0" y="59147"/>
                  </a:lnTo>
                  <a:lnTo>
                    <a:pt x="13653" y="29704"/>
                  </a:lnTo>
                  <a:lnTo>
                    <a:pt x="13653" y="59147"/>
                  </a:lnTo>
                  <a:lnTo>
                    <a:pt x="27307" y="29704"/>
                  </a:lnTo>
                  <a:lnTo>
                    <a:pt x="27307" y="59147"/>
                  </a:lnTo>
                  <a:lnTo>
                    <a:pt x="40960" y="29704"/>
                  </a:lnTo>
                  <a:lnTo>
                    <a:pt x="40960" y="59147"/>
                  </a:lnTo>
                  <a:lnTo>
                    <a:pt x="54673" y="29573"/>
                  </a:lnTo>
                  <a:lnTo>
                    <a:pt x="40960" y="0"/>
                  </a:lnTo>
                  <a:lnTo>
                    <a:pt x="40960" y="29443"/>
                  </a:lnTo>
                  <a:lnTo>
                    <a:pt x="27307" y="0"/>
                  </a:lnTo>
                  <a:lnTo>
                    <a:pt x="27307" y="29443"/>
                  </a:lnTo>
                  <a:lnTo>
                    <a:pt x="13653" y="0"/>
                  </a:lnTo>
                  <a:lnTo>
                    <a:pt x="13653" y="294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35"/>
          <p:cNvGrpSpPr/>
          <p:nvPr/>
        </p:nvGrpSpPr>
        <p:grpSpPr>
          <a:xfrm>
            <a:off x="424979" y="-285739"/>
            <a:ext cx="8624758" cy="5163955"/>
            <a:chOff x="424979" y="-285739"/>
            <a:chExt cx="8624758" cy="5163955"/>
          </a:xfrm>
        </p:grpSpPr>
        <p:grpSp>
          <p:nvGrpSpPr>
            <p:cNvPr id="554" name="Google Shape;554;p35"/>
            <p:cNvGrpSpPr/>
            <p:nvPr/>
          </p:nvGrpSpPr>
          <p:grpSpPr>
            <a:xfrm>
              <a:off x="424979" y="4154698"/>
              <a:ext cx="1169933" cy="723518"/>
              <a:chOff x="5035675" y="286650"/>
              <a:chExt cx="1179725" cy="927825"/>
            </a:xfrm>
          </p:grpSpPr>
          <p:sp>
            <p:nvSpPr>
              <p:cNvPr id="555" name="Google Shape;555;p35"/>
              <p:cNvSpPr/>
              <p:nvPr/>
            </p:nvSpPr>
            <p:spPr>
              <a:xfrm>
                <a:off x="5035675" y="286650"/>
                <a:ext cx="1179725" cy="309300"/>
              </a:xfrm>
              <a:custGeom>
                <a:avLst/>
                <a:gdLst/>
                <a:ahLst/>
                <a:cxnLst/>
                <a:rect l="l" t="t" r="r" b="b"/>
                <a:pathLst>
                  <a:path w="47189" h="12372" fill="none" extrusionOk="0">
                    <a:moveTo>
                      <a:pt x="47188" y="6187"/>
                    </a:moveTo>
                    <a:cubicBezTo>
                      <a:pt x="47188" y="7827"/>
                      <a:pt x="44703" y="9400"/>
                      <a:pt x="40277" y="10560"/>
                    </a:cubicBezTo>
                    <a:cubicBezTo>
                      <a:pt x="35853" y="11720"/>
                      <a:pt x="29851" y="12372"/>
                      <a:pt x="23594" y="12372"/>
                    </a:cubicBezTo>
                    <a:cubicBezTo>
                      <a:pt x="17337" y="12372"/>
                      <a:pt x="11336" y="11720"/>
                      <a:pt x="6911" y="10560"/>
                    </a:cubicBezTo>
                    <a:cubicBezTo>
                      <a:pt x="2485" y="9400"/>
                      <a:pt x="0" y="7827"/>
                      <a:pt x="0" y="6187"/>
                    </a:cubicBezTo>
                    <a:cubicBezTo>
                      <a:pt x="0" y="4546"/>
                      <a:pt x="2485" y="2973"/>
                      <a:pt x="6911" y="1813"/>
                    </a:cubicBezTo>
                    <a:cubicBezTo>
                      <a:pt x="11336" y="653"/>
                      <a:pt x="17337" y="1"/>
                      <a:pt x="23594" y="1"/>
                    </a:cubicBezTo>
                    <a:cubicBezTo>
                      <a:pt x="29851" y="1"/>
                      <a:pt x="35853" y="653"/>
                      <a:pt x="40277" y="1813"/>
                    </a:cubicBezTo>
                    <a:cubicBezTo>
                      <a:pt x="44703" y="2973"/>
                      <a:pt x="47188" y="4546"/>
                      <a:pt x="47188" y="6187"/>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5035675" y="595925"/>
                <a:ext cx="1179725" cy="309300"/>
              </a:xfrm>
              <a:custGeom>
                <a:avLst/>
                <a:gdLst/>
                <a:ahLst/>
                <a:cxnLst/>
                <a:rect l="l" t="t" r="r" b="b"/>
                <a:pathLst>
                  <a:path w="47189" h="12372" fill="none" extrusionOk="0">
                    <a:moveTo>
                      <a:pt x="47188" y="6186"/>
                    </a:moveTo>
                    <a:cubicBezTo>
                      <a:pt x="47188" y="7827"/>
                      <a:pt x="44703" y="9400"/>
                      <a:pt x="40277" y="10559"/>
                    </a:cubicBezTo>
                    <a:cubicBezTo>
                      <a:pt x="35853" y="11720"/>
                      <a:pt x="29851" y="12372"/>
                      <a:pt x="23594" y="12372"/>
                    </a:cubicBezTo>
                    <a:cubicBezTo>
                      <a:pt x="17337" y="12372"/>
                      <a:pt x="11336" y="11720"/>
                      <a:pt x="6911" y="10559"/>
                    </a:cubicBezTo>
                    <a:cubicBezTo>
                      <a:pt x="2485" y="9400"/>
                      <a:pt x="0" y="7827"/>
                      <a:pt x="0" y="6186"/>
                    </a:cubicBezTo>
                    <a:cubicBezTo>
                      <a:pt x="0" y="4546"/>
                      <a:pt x="2485" y="2973"/>
                      <a:pt x="6911" y="1812"/>
                    </a:cubicBezTo>
                    <a:cubicBezTo>
                      <a:pt x="11336" y="653"/>
                      <a:pt x="17337" y="1"/>
                      <a:pt x="23594" y="1"/>
                    </a:cubicBezTo>
                    <a:cubicBezTo>
                      <a:pt x="29851" y="1"/>
                      <a:pt x="35853" y="653"/>
                      <a:pt x="40277" y="1812"/>
                    </a:cubicBezTo>
                    <a:cubicBezTo>
                      <a:pt x="44703" y="2973"/>
                      <a:pt x="47188" y="4546"/>
                      <a:pt x="47188" y="6186"/>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5035675" y="905200"/>
                <a:ext cx="1179725" cy="309275"/>
              </a:xfrm>
              <a:custGeom>
                <a:avLst/>
                <a:gdLst/>
                <a:ahLst/>
                <a:cxnLst/>
                <a:rect l="l" t="t" r="r" b="b"/>
                <a:pathLst>
                  <a:path w="47189" h="12371" fill="none" extrusionOk="0">
                    <a:moveTo>
                      <a:pt x="47188" y="6186"/>
                    </a:moveTo>
                    <a:cubicBezTo>
                      <a:pt x="47188" y="7827"/>
                      <a:pt x="44703" y="9400"/>
                      <a:pt x="40277" y="10559"/>
                    </a:cubicBezTo>
                    <a:cubicBezTo>
                      <a:pt x="35853" y="11720"/>
                      <a:pt x="29851" y="12371"/>
                      <a:pt x="23594" y="12371"/>
                    </a:cubicBezTo>
                    <a:cubicBezTo>
                      <a:pt x="17337" y="12371"/>
                      <a:pt x="11336" y="11720"/>
                      <a:pt x="6911" y="10559"/>
                    </a:cubicBezTo>
                    <a:cubicBezTo>
                      <a:pt x="2485" y="9400"/>
                      <a:pt x="0" y="7827"/>
                      <a:pt x="0" y="6186"/>
                    </a:cubicBezTo>
                    <a:cubicBezTo>
                      <a:pt x="0" y="4545"/>
                      <a:pt x="2485" y="2973"/>
                      <a:pt x="6911" y="1812"/>
                    </a:cubicBezTo>
                    <a:cubicBezTo>
                      <a:pt x="11336" y="652"/>
                      <a:pt x="17337" y="1"/>
                      <a:pt x="23594" y="1"/>
                    </a:cubicBezTo>
                    <a:cubicBezTo>
                      <a:pt x="29851" y="1"/>
                      <a:pt x="35853" y="652"/>
                      <a:pt x="40277" y="1812"/>
                    </a:cubicBezTo>
                    <a:cubicBezTo>
                      <a:pt x="44703" y="2973"/>
                      <a:pt x="47188" y="4545"/>
                      <a:pt x="47188" y="6186"/>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5"/>
            <p:cNvGrpSpPr/>
            <p:nvPr/>
          </p:nvGrpSpPr>
          <p:grpSpPr>
            <a:xfrm>
              <a:off x="7879804" y="-285739"/>
              <a:ext cx="1169933" cy="723518"/>
              <a:chOff x="5035675" y="286650"/>
              <a:chExt cx="1179725" cy="927825"/>
            </a:xfrm>
          </p:grpSpPr>
          <p:sp>
            <p:nvSpPr>
              <p:cNvPr id="559" name="Google Shape;559;p35"/>
              <p:cNvSpPr/>
              <p:nvPr/>
            </p:nvSpPr>
            <p:spPr>
              <a:xfrm>
                <a:off x="5035675" y="286650"/>
                <a:ext cx="1179725" cy="309300"/>
              </a:xfrm>
              <a:custGeom>
                <a:avLst/>
                <a:gdLst/>
                <a:ahLst/>
                <a:cxnLst/>
                <a:rect l="l" t="t" r="r" b="b"/>
                <a:pathLst>
                  <a:path w="47189" h="12372" fill="none" extrusionOk="0">
                    <a:moveTo>
                      <a:pt x="47188" y="6187"/>
                    </a:moveTo>
                    <a:cubicBezTo>
                      <a:pt x="47188" y="7827"/>
                      <a:pt x="44703" y="9400"/>
                      <a:pt x="40277" y="10560"/>
                    </a:cubicBezTo>
                    <a:cubicBezTo>
                      <a:pt x="35853" y="11720"/>
                      <a:pt x="29851" y="12372"/>
                      <a:pt x="23594" y="12372"/>
                    </a:cubicBezTo>
                    <a:cubicBezTo>
                      <a:pt x="17337" y="12372"/>
                      <a:pt x="11336" y="11720"/>
                      <a:pt x="6911" y="10560"/>
                    </a:cubicBezTo>
                    <a:cubicBezTo>
                      <a:pt x="2485" y="9400"/>
                      <a:pt x="0" y="7827"/>
                      <a:pt x="0" y="6187"/>
                    </a:cubicBezTo>
                    <a:cubicBezTo>
                      <a:pt x="0" y="4546"/>
                      <a:pt x="2485" y="2973"/>
                      <a:pt x="6911" y="1813"/>
                    </a:cubicBezTo>
                    <a:cubicBezTo>
                      <a:pt x="11336" y="653"/>
                      <a:pt x="17337" y="1"/>
                      <a:pt x="23594" y="1"/>
                    </a:cubicBezTo>
                    <a:cubicBezTo>
                      <a:pt x="29851" y="1"/>
                      <a:pt x="35853" y="653"/>
                      <a:pt x="40277" y="1813"/>
                    </a:cubicBezTo>
                    <a:cubicBezTo>
                      <a:pt x="44703" y="2973"/>
                      <a:pt x="47188" y="4546"/>
                      <a:pt x="47188" y="6187"/>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5035675" y="595925"/>
                <a:ext cx="1179725" cy="309300"/>
              </a:xfrm>
              <a:custGeom>
                <a:avLst/>
                <a:gdLst/>
                <a:ahLst/>
                <a:cxnLst/>
                <a:rect l="l" t="t" r="r" b="b"/>
                <a:pathLst>
                  <a:path w="47189" h="12372" fill="none" extrusionOk="0">
                    <a:moveTo>
                      <a:pt x="47188" y="6186"/>
                    </a:moveTo>
                    <a:cubicBezTo>
                      <a:pt x="47188" y="7827"/>
                      <a:pt x="44703" y="9400"/>
                      <a:pt x="40277" y="10559"/>
                    </a:cubicBezTo>
                    <a:cubicBezTo>
                      <a:pt x="35853" y="11720"/>
                      <a:pt x="29851" y="12372"/>
                      <a:pt x="23594" y="12372"/>
                    </a:cubicBezTo>
                    <a:cubicBezTo>
                      <a:pt x="17337" y="12372"/>
                      <a:pt x="11336" y="11720"/>
                      <a:pt x="6911" y="10559"/>
                    </a:cubicBezTo>
                    <a:cubicBezTo>
                      <a:pt x="2485" y="9400"/>
                      <a:pt x="0" y="7827"/>
                      <a:pt x="0" y="6186"/>
                    </a:cubicBezTo>
                    <a:cubicBezTo>
                      <a:pt x="0" y="4546"/>
                      <a:pt x="2485" y="2973"/>
                      <a:pt x="6911" y="1812"/>
                    </a:cubicBezTo>
                    <a:cubicBezTo>
                      <a:pt x="11336" y="653"/>
                      <a:pt x="17337" y="1"/>
                      <a:pt x="23594" y="1"/>
                    </a:cubicBezTo>
                    <a:cubicBezTo>
                      <a:pt x="29851" y="1"/>
                      <a:pt x="35853" y="653"/>
                      <a:pt x="40277" y="1812"/>
                    </a:cubicBezTo>
                    <a:cubicBezTo>
                      <a:pt x="44703" y="2973"/>
                      <a:pt x="47188" y="4546"/>
                      <a:pt x="47188" y="6186"/>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5035675" y="905200"/>
                <a:ext cx="1179725" cy="309275"/>
              </a:xfrm>
              <a:custGeom>
                <a:avLst/>
                <a:gdLst/>
                <a:ahLst/>
                <a:cxnLst/>
                <a:rect l="l" t="t" r="r" b="b"/>
                <a:pathLst>
                  <a:path w="47189" h="12371" fill="none" extrusionOk="0">
                    <a:moveTo>
                      <a:pt x="47188" y="6186"/>
                    </a:moveTo>
                    <a:cubicBezTo>
                      <a:pt x="47188" y="7827"/>
                      <a:pt x="44703" y="9400"/>
                      <a:pt x="40277" y="10559"/>
                    </a:cubicBezTo>
                    <a:cubicBezTo>
                      <a:pt x="35853" y="11720"/>
                      <a:pt x="29851" y="12371"/>
                      <a:pt x="23594" y="12371"/>
                    </a:cubicBezTo>
                    <a:cubicBezTo>
                      <a:pt x="17337" y="12371"/>
                      <a:pt x="11336" y="11720"/>
                      <a:pt x="6911" y="10559"/>
                    </a:cubicBezTo>
                    <a:cubicBezTo>
                      <a:pt x="2485" y="9400"/>
                      <a:pt x="0" y="7827"/>
                      <a:pt x="0" y="6186"/>
                    </a:cubicBezTo>
                    <a:cubicBezTo>
                      <a:pt x="0" y="4545"/>
                      <a:pt x="2485" y="2973"/>
                      <a:pt x="6911" y="1812"/>
                    </a:cubicBezTo>
                    <a:cubicBezTo>
                      <a:pt x="11336" y="652"/>
                      <a:pt x="17337" y="1"/>
                      <a:pt x="23594" y="1"/>
                    </a:cubicBezTo>
                    <a:cubicBezTo>
                      <a:pt x="29851" y="1"/>
                      <a:pt x="35853" y="652"/>
                      <a:pt x="40277" y="1812"/>
                    </a:cubicBezTo>
                    <a:cubicBezTo>
                      <a:pt x="44703" y="2973"/>
                      <a:pt x="47188" y="4545"/>
                      <a:pt x="47188" y="6186"/>
                    </a:cubicBezTo>
                    <a:close/>
                  </a:path>
                </a:pathLst>
              </a:custGeom>
              <a:noFill/>
              <a:ln w="13575" cap="flat" cmpd="sng">
                <a:solidFill>
                  <a:srgbClr val="252525"/>
                </a:solidFill>
                <a:prstDash val="solid"/>
                <a:miter lim="10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1pPr>
            <a:lvl2pPr lvl="1"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2pPr>
            <a:lvl3pPr lvl="2"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3pPr>
            <a:lvl4pPr lvl="3"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4pPr>
            <a:lvl5pPr lvl="4"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5pPr>
            <a:lvl6pPr lvl="5"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6pPr>
            <a:lvl7pPr lvl="6"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7pPr>
            <a:lvl8pPr lvl="7"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8pPr>
            <a:lvl9pPr lvl="8" rtl="0">
              <a:spcBef>
                <a:spcPts val="0"/>
              </a:spcBef>
              <a:spcAft>
                <a:spcPts val="0"/>
              </a:spcAft>
              <a:buClr>
                <a:schemeClr val="dk1"/>
              </a:buClr>
              <a:buSzPts val="3500"/>
              <a:buFont typeface="Dosis Medium"/>
              <a:buNone/>
              <a:defRPr sz="3500">
                <a:solidFill>
                  <a:schemeClr val="dk1"/>
                </a:solidFill>
                <a:latin typeface="Dosis Medium"/>
                <a:ea typeface="Dosis Medium"/>
                <a:cs typeface="Dosis Medium"/>
                <a:sym typeface="Dosis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1pPr>
            <a:lvl2pPr marL="914400" lvl="1"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2pPr>
            <a:lvl3pPr marL="1371600" lvl="2"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3pPr>
            <a:lvl4pPr marL="1828800" lvl="3"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4pPr>
            <a:lvl5pPr marL="2286000" lvl="4"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5pPr>
            <a:lvl6pPr marL="2743200" lvl="5"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6pPr>
            <a:lvl7pPr marL="3200400" lvl="6"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7pPr>
            <a:lvl8pPr marL="3657600" lvl="7"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8pPr>
            <a:lvl9pPr marL="4114800" lvl="8" indent="-317500">
              <a:lnSpc>
                <a:spcPct val="115000"/>
              </a:lnSpc>
              <a:spcBef>
                <a:spcPts val="0"/>
              </a:spcBef>
              <a:spcAft>
                <a:spcPts val="0"/>
              </a:spcAft>
              <a:buClr>
                <a:schemeClr val="dk1"/>
              </a:buClr>
              <a:buSzPts val="1400"/>
              <a:buFont typeface="Baloo Bhaina 2"/>
              <a:buChar char="■"/>
              <a:defRPr>
                <a:solidFill>
                  <a:schemeClr val="dk1"/>
                </a:solidFill>
                <a:latin typeface="Baloo Bhaina 2"/>
                <a:ea typeface="Baloo Bhaina 2"/>
                <a:cs typeface="Baloo Bhaina 2"/>
                <a:sym typeface="Baloo Bhaina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80" r:id="rId4"/>
    <p:sldLayoutId id="214748368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39"/>
          <p:cNvSpPr txBox="1">
            <a:spLocks noGrp="1"/>
          </p:cNvSpPr>
          <p:nvPr>
            <p:ph type="subTitle" idx="1"/>
          </p:nvPr>
        </p:nvSpPr>
        <p:spPr>
          <a:xfrm>
            <a:off x="2002536" y="3511304"/>
            <a:ext cx="1892700" cy="6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pic>
        <p:nvPicPr>
          <p:cNvPr id="2" name="Picture 1">
            <a:extLst>
              <a:ext uri="{FF2B5EF4-FFF2-40B4-BE49-F238E27FC236}">
                <a16:creationId xmlns:a16="http://schemas.microsoft.com/office/drawing/2014/main" id="{297537B5-A14E-31DE-3D49-5776B4B2C3C0}"/>
              </a:ext>
            </a:extLst>
          </p:cNvPr>
          <p:cNvPicPr>
            <a:picLocks noChangeAspect="1"/>
          </p:cNvPicPr>
          <p:nvPr/>
        </p:nvPicPr>
        <p:blipFill>
          <a:blip r:embed="rId3"/>
          <a:stretch>
            <a:fillRect/>
          </a:stretch>
        </p:blipFill>
        <p:spPr>
          <a:xfrm>
            <a:off x="449580" y="14382"/>
            <a:ext cx="9545824" cy="50757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20498-F074-F856-C596-B41BFD09ABBB}"/>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STANDING POSE</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DFE0054B-5B05-D576-79BD-9F909DD7CD32}"/>
              </a:ext>
            </a:extLst>
          </p:cNvPr>
          <p:cNvPicPr>
            <a:picLocks noChangeAspect="1"/>
          </p:cNvPicPr>
          <p:nvPr/>
        </p:nvPicPr>
        <p:blipFill>
          <a:blip r:embed="rId2"/>
          <a:stretch>
            <a:fillRect/>
          </a:stretch>
        </p:blipFill>
        <p:spPr>
          <a:xfrm>
            <a:off x="4928838" y="1346601"/>
            <a:ext cx="4215161" cy="3796899"/>
          </a:xfrm>
          <a:prstGeom prst="rect">
            <a:avLst/>
          </a:prstGeom>
        </p:spPr>
      </p:pic>
      <p:pic>
        <p:nvPicPr>
          <p:cNvPr id="4" name="Picture 3">
            <a:extLst>
              <a:ext uri="{FF2B5EF4-FFF2-40B4-BE49-F238E27FC236}">
                <a16:creationId xmlns:a16="http://schemas.microsoft.com/office/drawing/2014/main" id="{B862D491-6D37-5C01-21FB-EDEC89C52E13}"/>
              </a:ext>
            </a:extLst>
          </p:cNvPr>
          <p:cNvPicPr>
            <a:picLocks noChangeAspect="1"/>
          </p:cNvPicPr>
          <p:nvPr/>
        </p:nvPicPr>
        <p:blipFill>
          <a:blip r:embed="rId3"/>
          <a:stretch>
            <a:fillRect/>
          </a:stretch>
        </p:blipFill>
        <p:spPr>
          <a:xfrm>
            <a:off x="0" y="1481139"/>
            <a:ext cx="4795024" cy="3662361"/>
          </a:xfrm>
          <a:prstGeom prst="rect">
            <a:avLst/>
          </a:prstGeom>
        </p:spPr>
      </p:pic>
    </p:spTree>
    <p:extLst>
      <p:ext uri="{BB962C8B-B14F-4D97-AF65-F5344CB8AC3E}">
        <p14:creationId xmlns:p14="http://schemas.microsoft.com/office/powerpoint/2010/main" val="183734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A555-4712-9D16-D105-5975E4FDF810}"/>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WARRIOR II POSE</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E11445EA-68D4-6AB6-97A3-25E27DDF2067}"/>
              </a:ext>
            </a:extLst>
          </p:cNvPr>
          <p:cNvPicPr>
            <a:picLocks noChangeAspect="1"/>
          </p:cNvPicPr>
          <p:nvPr/>
        </p:nvPicPr>
        <p:blipFill>
          <a:blip r:embed="rId2"/>
          <a:stretch>
            <a:fillRect/>
          </a:stretch>
        </p:blipFill>
        <p:spPr>
          <a:xfrm>
            <a:off x="4936273" y="1352512"/>
            <a:ext cx="4207727" cy="3790988"/>
          </a:xfrm>
          <a:prstGeom prst="rect">
            <a:avLst/>
          </a:prstGeom>
        </p:spPr>
      </p:pic>
      <p:pic>
        <p:nvPicPr>
          <p:cNvPr id="4" name="Picture 3">
            <a:extLst>
              <a:ext uri="{FF2B5EF4-FFF2-40B4-BE49-F238E27FC236}">
                <a16:creationId xmlns:a16="http://schemas.microsoft.com/office/drawing/2014/main" id="{9AB7A0D8-A3CC-31DA-0E9A-64B78CB44EE7}"/>
              </a:ext>
            </a:extLst>
          </p:cNvPr>
          <p:cNvPicPr>
            <a:picLocks noChangeAspect="1"/>
          </p:cNvPicPr>
          <p:nvPr/>
        </p:nvPicPr>
        <p:blipFill>
          <a:blip r:embed="rId3"/>
          <a:stretch>
            <a:fillRect/>
          </a:stretch>
        </p:blipFill>
        <p:spPr>
          <a:xfrm>
            <a:off x="0" y="1411985"/>
            <a:ext cx="4966172" cy="3672042"/>
          </a:xfrm>
          <a:prstGeom prst="rect">
            <a:avLst/>
          </a:prstGeom>
        </p:spPr>
      </p:pic>
    </p:spTree>
    <p:extLst>
      <p:ext uri="{BB962C8B-B14F-4D97-AF65-F5344CB8AC3E}">
        <p14:creationId xmlns:p14="http://schemas.microsoft.com/office/powerpoint/2010/main" val="405776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A3C9-EA46-53EF-FABB-21EECA247FAB}"/>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T POSE</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A505EB7A-B415-3B88-750C-FB5B87A7E04D}"/>
              </a:ext>
            </a:extLst>
          </p:cNvPr>
          <p:cNvPicPr>
            <a:picLocks noChangeAspect="1"/>
          </p:cNvPicPr>
          <p:nvPr/>
        </p:nvPicPr>
        <p:blipFill>
          <a:blip r:embed="rId2"/>
          <a:stretch>
            <a:fillRect/>
          </a:stretch>
        </p:blipFill>
        <p:spPr>
          <a:xfrm>
            <a:off x="4572000" y="1166113"/>
            <a:ext cx="4420355" cy="3977387"/>
          </a:xfrm>
          <a:prstGeom prst="rect">
            <a:avLst/>
          </a:prstGeom>
        </p:spPr>
      </p:pic>
      <p:pic>
        <p:nvPicPr>
          <p:cNvPr id="4" name="Picture 3">
            <a:extLst>
              <a:ext uri="{FF2B5EF4-FFF2-40B4-BE49-F238E27FC236}">
                <a16:creationId xmlns:a16="http://schemas.microsoft.com/office/drawing/2014/main" id="{A30E9E3B-18C9-8ECD-0C4D-948DA4D853AA}"/>
              </a:ext>
            </a:extLst>
          </p:cNvPr>
          <p:cNvPicPr>
            <a:picLocks noChangeAspect="1"/>
          </p:cNvPicPr>
          <p:nvPr/>
        </p:nvPicPr>
        <p:blipFill>
          <a:blip r:embed="rId3"/>
          <a:stretch>
            <a:fillRect/>
          </a:stretch>
        </p:blipFill>
        <p:spPr>
          <a:xfrm>
            <a:off x="0" y="1241503"/>
            <a:ext cx="4572000" cy="3901998"/>
          </a:xfrm>
          <a:prstGeom prst="rect">
            <a:avLst/>
          </a:prstGeom>
        </p:spPr>
      </p:pic>
    </p:spTree>
    <p:extLst>
      <p:ext uri="{BB962C8B-B14F-4D97-AF65-F5344CB8AC3E}">
        <p14:creationId xmlns:p14="http://schemas.microsoft.com/office/powerpoint/2010/main" val="205586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8C77-2F87-7073-742D-E7A84C04A0F4}"/>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STAFF POSE</a:t>
            </a:r>
          </a:p>
        </p:txBody>
      </p:sp>
      <p:pic>
        <p:nvPicPr>
          <p:cNvPr id="3" name="Picture 2">
            <a:extLst>
              <a:ext uri="{FF2B5EF4-FFF2-40B4-BE49-F238E27FC236}">
                <a16:creationId xmlns:a16="http://schemas.microsoft.com/office/drawing/2014/main" id="{38790693-9EAB-B51F-F97D-D9F5DCB3535A}"/>
              </a:ext>
            </a:extLst>
          </p:cNvPr>
          <p:cNvPicPr>
            <a:picLocks noChangeAspect="1"/>
          </p:cNvPicPr>
          <p:nvPr/>
        </p:nvPicPr>
        <p:blipFill>
          <a:blip r:embed="rId2"/>
          <a:stretch>
            <a:fillRect/>
          </a:stretch>
        </p:blipFill>
        <p:spPr>
          <a:xfrm>
            <a:off x="4572001" y="1446466"/>
            <a:ext cx="4572000" cy="3701774"/>
          </a:xfrm>
          <a:prstGeom prst="rect">
            <a:avLst/>
          </a:prstGeom>
        </p:spPr>
      </p:pic>
      <p:pic>
        <p:nvPicPr>
          <p:cNvPr id="4" name="Picture 3">
            <a:extLst>
              <a:ext uri="{FF2B5EF4-FFF2-40B4-BE49-F238E27FC236}">
                <a16:creationId xmlns:a16="http://schemas.microsoft.com/office/drawing/2014/main" id="{E1E5FDBA-3CFD-33C0-AF14-2D4B05BADF32}"/>
              </a:ext>
            </a:extLst>
          </p:cNvPr>
          <p:cNvPicPr>
            <a:picLocks noChangeAspect="1"/>
          </p:cNvPicPr>
          <p:nvPr/>
        </p:nvPicPr>
        <p:blipFill>
          <a:blip r:embed="rId3"/>
          <a:stretch>
            <a:fillRect/>
          </a:stretch>
        </p:blipFill>
        <p:spPr>
          <a:xfrm>
            <a:off x="1" y="1531434"/>
            <a:ext cx="4572000" cy="3509202"/>
          </a:xfrm>
          <a:prstGeom prst="rect">
            <a:avLst/>
          </a:prstGeom>
        </p:spPr>
      </p:pic>
    </p:spTree>
    <p:extLst>
      <p:ext uri="{BB962C8B-B14F-4D97-AF65-F5344CB8AC3E}">
        <p14:creationId xmlns:p14="http://schemas.microsoft.com/office/powerpoint/2010/main" val="73319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9FD5-3A11-A6DF-50A9-F062D80C52B4}"/>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MOUNTAIN &amp; BUTTERFLY POSE</a:t>
            </a:r>
            <a:br>
              <a:rPr lang="en-IN" sz="3200" b="1" dirty="0">
                <a:ln w="0"/>
                <a:solidFill>
                  <a:schemeClr val="tx1"/>
                </a:solidFill>
                <a:effectLst>
                  <a:outerShdw blurRad="38100" dist="19050" dir="2700000" algn="tl" rotWithShape="0">
                    <a:schemeClr val="dk1">
                      <a:alpha val="40000"/>
                    </a:schemeClr>
                  </a:outerShdw>
                </a:effectLst>
              </a:rPr>
            </a:br>
            <a:endParaRPr lang="en-IN" sz="3200" b="1"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4677B299-DB39-CD77-4517-67B2147A12A2}"/>
              </a:ext>
            </a:extLst>
          </p:cNvPr>
          <p:cNvPicPr>
            <a:picLocks noChangeAspect="1"/>
          </p:cNvPicPr>
          <p:nvPr/>
        </p:nvPicPr>
        <p:blipFill>
          <a:blip r:embed="rId2"/>
          <a:stretch>
            <a:fillRect/>
          </a:stretch>
        </p:blipFill>
        <p:spPr>
          <a:xfrm>
            <a:off x="0" y="1494263"/>
            <a:ext cx="4876800" cy="3649237"/>
          </a:xfrm>
          <a:prstGeom prst="rect">
            <a:avLst/>
          </a:prstGeom>
        </p:spPr>
      </p:pic>
      <p:pic>
        <p:nvPicPr>
          <p:cNvPr id="6" name="Picture 5">
            <a:extLst>
              <a:ext uri="{FF2B5EF4-FFF2-40B4-BE49-F238E27FC236}">
                <a16:creationId xmlns:a16="http://schemas.microsoft.com/office/drawing/2014/main" id="{4093ABA9-BB31-A756-5829-F4EDFFCDF633}"/>
              </a:ext>
            </a:extLst>
          </p:cNvPr>
          <p:cNvPicPr>
            <a:picLocks noChangeAspect="1"/>
          </p:cNvPicPr>
          <p:nvPr/>
        </p:nvPicPr>
        <p:blipFill>
          <a:blip r:embed="rId3"/>
          <a:stretch>
            <a:fillRect/>
          </a:stretch>
        </p:blipFill>
        <p:spPr>
          <a:xfrm>
            <a:off x="4876800" y="1494263"/>
            <a:ext cx="4267200" cy="3956220"/>
          </a:xfrm>
          <a:prstGeom prst="rect">
            <a:avLst/>
          </a:prstGeom>
        </p:spPr>
      </p:pic>
    </p:spTree>
    <p:extLst>
      <p:ext uri="{BB962C8B-B14F-4D97-AF65-F5344CB8AC3E}">
        <p14:creationId xmlns:p14="http://schemas.microsoft.com/office/powerpoint/2010/main" val="278042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E878-7C29-3FAA-D3FA-79F76959B545}"/>
              </a:ext>
            </a:extLst>
          </p:cNvPr>
          <p:cNvSpPr>
            <a:spLocks noGrp="1"/>
          </p:cNvSpPr>
          <p:nvPr>
            <p:ph type="title"/>
          </p:nvPr>
        </p:nvSpPr>
        <p:spPr/>
        <p:txBody>
          <a:bodyPr/>
          <a:lstStyle/>
          <a:p>
            <a:pPr algn="ctr"/>
            <a:r>
              <a:rPr lang="en-IN" dirty="0"/>
              <a:t>  </a:t>
            </a:r>
            <a:r>
              <a:rPr lang="en-IN" sz="3200" b="1" dirty="0">
                <a:ln w="0"/>
                <a:solidFill>
                  <a:schemeClr val="tx1"/>
                </a:solidFill>
                <a:effectLst>
                  <a:outerShdw blurRad="38100" dist="19050" dir="2700000" algn="tl" rotWithShape="0">
                    <a:schemeClr val="dk1">
                      <a:alpha val="40000"/>
                    </a:schemeClr>
                  </a:outerShdw>
                </a:effectLst>
              </a:rPr>
              <a:t>SQUAT POSE</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129CD4DD-DD5E-3866-46F4-F3C05995E06F}"/>
              </a:ext>
            </a:extLst>
          </p:cNvPr>
          <p:cNvPicPr>
            <a:picLocks noChangeAspect="1"/>
          </p:cNvPicPr>
          <p:nvPr/>
        </p:nvPicPr>
        <p:blipFill>
          <a:blip r:embed="rId2"/>
          <a:stretch>
            <a:fillRect/>
          </a:stretch>
        </p:blipFill>
        <p:spPr>
          <a:xfrm>
            <a:off x="0" y="1631802"/>
            <a:ext cx="4871777" cy="3614869"/>
          </a:xfrm>
          <a:prstGeom prst="rect">
            <a:avLst/>
          </a:prstGeom>
        </p:spPr>
      </p:pic>
      <p:pic>
        <p:nvPicPr>
          <p:cNvPr id="5" name="Picture 4">
            <a:extLst>
              <a:ext uri="{FF2B5EF4-FFF2-40B4-BE49-F238E27FC236}">
                <a16:creationId xmlns:a16="http://schemas.microsoft.com/office/drawing/2014/main" id="{2FE13577-887B-E760-6A8F-9E3595E4CB15}"/>
              </a:ext>
            </a:extLst>
          </p:cNvPr>
          <p:cNvPicPr>
            <a:picLocks noChangeAspect="1"/>
          </p:cNvPicPr>
          <p:nvPr/>
        </p:nvPicPr>
        <p:blipFill>
          <a:blip r:embed="rId3"/>
          <a:stretch>
            <a:fillRect/>
          </a:stretch>
        </p:blipFill>
        <p:spPr>
          <a:xfrm>
            <a:off x="5025483" y="1435977"/>
            <a:ext cx="3954966" cy="3707523"/>
          </a:xfrm>
          <a:prstGeom prst="rect">
            <a:avLst/>
          </a:prstGeom>
        </p:spPr>
      </p:pic>
    </p:spTree>
    <p:extLst>
      <p:ext uri="{BB962C8B-B14F-4D97-AF65-F5344CB8AC3E}">
        <p14:creationId xmlns:p14="http://schemas.microsoft.com/office/powerpoint/2010/main" val="2812190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39A-E6F5-8E53-0558-C9DDA087C451}"/>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TREE POSE</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E3C208D1-87FD-1046-CB5F-901247F688B0}"/>
              </a:ext>
            </a:extLst>
          </p:cNvPr>
          <p:cNvPicPr>
            <a:picLocks noChangeAspect="1"/>
          </p:cNvPicPr>
          <p:nvPr/>
        </p:nvPicPr>
        <p:blipFill>
          <a:blip r:embed="rId2"/>
          <a:stretch>
            <a:fillRect/>
          </a:stretch>
        </p:blipFill>
        <p:spPr>
          <a:xfrm>
            <a:off x="81776" y="1471961"/>
            <a:ext cx="4609171" cy="3671539"/>
          </a:xfrm>
          <a:prstGeom prst="rect">
            <a:avLst/>
          </a:prstGeom>
        </p:spPr>
      </p:pic>
      <p:pic>
        <p:nvPicPr>
          <p:cNvPr id="5" name="Picture 4">
            <a:extLst>
              <a:ext uri="{FF2B5EF4-FFF2-40B4-BE49-F238E27FC236}">
                <a16:creationId xmlns:a16="http://schemas.microsoft.com/office/drawing/2014/main" id="{608FB57C-B4A2-4B69-0AF6-FFF4BFD94700}"/>
              </a:ext>
            </a:extLst>
          </p:cNvPr>
          <p:cNvPicPr>
            <a:picLocks noChangeAspect="1"/>
          </p:cNvPicPr>
          <p:nvPr/>
        </p:nvPicPr>
        <p:blipFill>
          <a:blip r:embed="rId3"/>
          <a:stretch>
            <a:fillRect/>
          </a:stretch>
        </p:blipFill>
        <p:spPr>
          <a:xfrm>
            <a:off x="4806493" y="1405054"/>
            <a:ext cx="4150384" cy="3738446"/>
          </a:xfrm>
          <a:prstGeom prst="rect">
            <a:avLst/>
          </a:prstGeom>
        </p:spPr>
      </p:pic>
    </p:spTree>
    <p:extLst>
      <p:ext uri="{BB962C8B-B14F-4D97-AF65-F5344CB8AC3E}">
        <p14:creationId xmlns:p14="http://schemas.microsoft.com/office/powerpoint/2010/main" val="3627688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5820-3F4C-0C05-0537-9971192EE211}"/>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HISTORY</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A3C49290-1C5B-EB93-8858-6C19C9519934}"/>
              </a:ext>
            </a:extLst>
          </p:cNvPr>
          <p:cNvPicPr>
            <a:picLocks noChangeAspect="1"/>
          </p:cNvPicPr>
          <p:nvPr/>
        </p:nvPicPr>
        <p:blipFill>
          <a:blip r:embed="rId2"/>
          <a:stretch>
            <a:fillRect/>
          </a:stretch>
        </p:blipFill>
        <p:spPr>
          <a:xfrm>
            <a:off x="858382" y="1797872"/>
            <a:ext cx="7427235" cy="3345628"/>
          </a:xfrm>
          <a:prstGeom prst="rect">
            <a:avLst/>
          </a:prstGeom>
        </p:spPr>
      </p:pic>
      <p:sp>
        <p:nvSpPr>
          <p:cNvPr id="4" name="Rectangle 3">
            <a:extLst>
              <a:ext uri="{FF2B5EF4-FFF2-40B4-BE49-F238E27FC236}">
                <a16:creationId xmlns:a16="http://schemas.microsoft.com/office/drawing/2014/main" id="{7DD979F2-4FB6-989E-C095-E670B2F05033}"/>
              </a:ext>
            </a:extLst>
          </p:cNvPr>
          <p:cNvSpPr/>
          <p:nvPr/>
        </p:nvSpPr>
        <p:spPr>
          <a:xfrm>
            <a:off x="858382" y="1107688"/>
            <a:ext cx="7427235" cy="4683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dirty="0"/>
              <a:t>Each User have history.</a:t>
            </a:r>
          </a:p>
        </p:txBody>
      </p:sp>
    </p:spTree>
    <p:extLst>
      <p:ext uri="{BB962C8B-B14F-4D97-AF65-F5344CB8AC3E}">
        <p14:creationId xmlns:p14="http://schemas.microsoft.com/office/powerpoint/2010/main" val="3575616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3F9D-AD12-105F-3C23-350A16A5CFCB}"/>
              </a:ext>
            </a:extLst>
          </p:cNvPr>
          <p:cNvSpPr>
            <a:spLocks noGrp="1"/>
          </p:cNvSpPr>
          <p:nvPr>
            <p:ph type="title"/>
          </p:nvPr>
        </p:nvSpPr>
        <p:spPr/>
        <p:txBody>
          <a:bodyPr/>
          <a:lstStyle/>
          <a:p>
            <a:pPr algn="ctr"/>
            <a:r>
              <a:rPr lang="en-IN" dirty="0"/>
              <a:t> TECHNOLOGY USED</a:t>
            </a:r>
          </a:p>
        </p:txBody>
      </p:sp>
      <p:sp>
        <p:nvSpPr>
          <p:cNvPr id="3" name="Rectangle 2">
            <a:extLst>
              <a:ext uri="{FF2B5EF4-FFF2-40B4-BE49-F238E27FC236}">
                <a16:creationId xmlns:a16="http://schemas.microsoft.com/office/drawing/2014/main" id="{6A02E644-A616-46AA-DB17-21D64E6D67A7}"/>
              </a:ext>
            </a:extLst>
          </p:cNvPr>
          <p:cNvSpPr/>
          <p:nvPr/>
        </p:nvSpPr>
        <p:spPr>
          <a:xfrm>
            <a:off x="783746" y="1234068"/>
            <a:ext cx="7576507" cy="3702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solidFill>
                  <a:schemeClr val="tx1"/>
                </a:solidFill>
              </a:rPr>
              <a:t>PYTHON:  Used as primary language to code</a:t>
            </a:r>
          </a:p>
          <a:p>
            <a:pPr marL="285750" indent="-285750">
              <a:buFont typeface="Arial" panose="020B0604020202020204" pitchFamily="34" charset="0"/>
              <a:buChar char="•"/>
            </a:pPr>
            <a:r>
              <a:rPr lang="en-IN" dirty="0">
                <a:solidFill>
                  <a:schemeClr val="tx1"/>
                </a:solidFill>
              </a:rPr>
              <a:t>CV:  library for computer vision ,open source</a:t>
            </a:r>
          </a:p>
          <a:p>
            <a:pPr marL="285750" indent="-285750">
              <a:buFont typeface="Arial" panose="020B0604020202020204" pitchFamily="34" charset="0"/>
              <a:buChar char="•"/>
            </a:pPr>
            <a:r>
              <a:rPr lang="en-IN" dirty="0">
                <a:solidFill>
                  <a:schemeClr val="tx1"/>
                </a:solidFill>
              </a:rPr>
              <a:t>DJANGO: Backend with Python</a:t>
            </a:r>
          </a:p>
          <a:p>
            <a:pPr marL="285750" indent="-285750">
              <a:buFont typeface="Arial" panose="020B0604020202020204" pitchFamily="34" charset="0"/>
              <a:buChar char="•"/>
            </a:pPr>
            <a:r>
              <a:rPr lang="en-IN" dirty="0">
                <a:solidFill>
                  <a:schemeClr val="tx1"/>
                </a:solidFill>
              </a:rPr>
              <a:t>MEDIAPIPE:  All mediapipe library</a:t>
            </a:r>
          </a:p>
          <a:p>
            <a:pPr marL="285750" indent="-285750">
              <a:buFont typeface="Arial" panose="020B0604020202020204" pitchFamily="34" charset="0"/>
              <a:buChar char="•"/>
            </a:pPr>
            <a:r>
              <a:rPr lang="en-IN" dirty="0">
                <a:solidFill>
                  <a:schemeClr val="tx1"/>
                </a:solidFill>
              </a:rPr>
              <a:t>BULMA: Style Framework</a:t>
            </a:r>
            <a:br>
              <a:rPr lang="en-IN" dirty="0">
                <a:solidFill>
                  <a:schemeClr val="tx1"/>
                </a:solidFill>
              </a:rPr>
            </a:br>
            <a:r>
              <a:rPr lang="en-IN" dirty="0">
                <a:solidFill>
                  <a:schemeClr val="tx1"/>
                </a:solidFill>
              </a:rPr>
              <a:t>HTML: Basic Structure of Page</a:t>
            </a:r>
          </a:p>
          <a:p>
            <a:pPr marL="285750" indent="-285750">
              <a:buFont typeface="Arial" panose="020B0604020202020204" pitchFamily="34" charset="0"/>
              <a:buChar char="•"/>
            </a:pPr>
            <a:r>
              <a:rPr lang="en-IN" dirty="0">
                <a:solidFill>
                  <a:schemeClr val="tx1"/>
                </a:solidFill>
              </a:rPr>
              <a:t>CSS: Styling the web Page.</a:t>
            </a:r>
          </a:p>
          <a:p>
            <a:pPr marL="285750" indent="-285750">
              <a:buFont typeface="Arial" panose="020B0604020202020204" pitchFamily="34" charset="0"/>
              <a:buChar char="•"/>
            </a:pPr>
            <a:r>
              <a:rPr lang="en-IN" dirty="0">
                <a:solidFill>
                  <a:schemeClr val="tx1"/>
                </a:solidFill>
              </a:rPr>
              <a:t>SQLlite: DataBase to store Data.</a:t>
            </a:r>
            <a:br>
              <a:rPr lang="en-IN" dirty="0">
                <a:solidFill>
                  <a:schemeClr val="tx1"/>
                </a:solidFill>
              </a:rPr>
            </a:br>
            <a:endParaRPr lang="en-IN" dirty="0">
              <a:solidFill>
                <a:schemeClr val="tx1"/>
              </a:solidFill>
            </a:endParaRPr>
          </a:p>
          <a:p>
            <a:pPr marL="285750" indent="-285750">
              <a:buFont typeface="Arial" panose="020B0604020202020204" pitchFamily="34" charset="0"/>
              <a:buChar char="•"/>
            </a:pPr>
            <a:endParaRPr lang="en-IN" dirty="0">
              <a:solidFill>
                <a:schemeClr val="tx1"/>
              </a:solidFill>
            </a:endParaRPr>
          </a:p>
          <a:p>
            <a:pPr marL="285750" indent="-28575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765368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1763A5-FF32-826B-5DA2-626F33DFDD6A}"/>
              </a:ext>
            </a:extLst>
          </p:cNvPr>
          <p:cNvPicPr>
            <a:picLocks noChangeAspect="1"/>
          </p:cNvPicPr>
          <p:nvPr/>
        </p:nvPicPr>
        <p:blipFill>
          <a:blip r:embed="rId2"/>
          <a:stretch>
            <a:fillRect/>
          </a:stretch>
        </p:blipFill>
        <p:spPr>
          <a:xfrm>
            <a:off x="319669" y="2030754"/>
            <a:ext cx="4073912" cy="3013977"/>
          </a:xfrm>
          <a:prstGeom prst="rect">
            <a:avLst/>
          </a:prstGeom>
        </p:spPr>
      </p:pic>
      <p:sp>
        <p:nvSpPr>
          <p:cNvPr id="3" name="Rectangle 2">
            <a:extLst>
              <a:ext uri="{FF2B5EF4-FFF2-40B4-BE49-F238E27FC236}">
                <a16:creationId xmlns:a16="http://schemas.microsoft.com/office/drawing/2014/main" id="{2D898E62-3176-C4AE-30B0-755EFDF374A8}"/>
              </a:ext>
            </a:extLst>
          </p:cNvPr>
          <p:cNvSpPr/>
          <p:nvPr/>
        </p:nvSpPr>
        <p:spPr>
          <a:xfrm>
            <a:off x="2289716" y="460917"/>
            <a:ext cx="4638907" cy="923330"/>
          </a:xfrm>
          <a:prstGeom prst="rect">
            <a:avLst/>
          </a:prstGeom>
          <a:noFill/>
        </p:spPr>
        <p:txBody>
          <a:bodyPr wrap="square" lIns="91440" tIns="45720" rIns="91440" bIns="45720">
            <a:spAutoFit/>
          </a:bodyPr>
          <a:lstStyle/>
          <a:p>
            <a:pPr algn="ctr"/>
            <a:r>
              <a:rPr lang="en-I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
        <p:nvSpPr>
          <p:cNvPr id="5" name="Rectangle 4">
            <a:extLst>
              <a:ext uri="{FF2B5EF4-FFF2-40B4-BE49-F238E27FC236}">
                <a16:creationId xmlns:a16="http://schemas.microsoft.com/office/drawing/2014/main" id="{431C15AD-ED8D-D366-49A9-B36C9A09CAEA}"/>
              </a:ext>
            </a:extLst>
          </p:cNvPr>
          <p:cNvSpPr/>
          <p:nvPr/>
        </p:nvSpPr>
        <p:spPr>
          <a:xfrm>
            <a:off x="4609169" y="1724722"/>
            <a:ext cx="4140820" cy="3245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ln w="0"/>
                <a:solidFill>
                  <a:schemeClr val="tx1"/>
                </a:solidFill>
                <a:effectLst>
                  <a:outerShdw blurRad="38100" dist="19050" dir="2700000" algn="tl" rotWithShape="0">
                    <a:schemeClr val="dk1">
                      <a:alpha val="40000"/>
                    </a:schemeClr>
                  </a:outerShdw>
                </a:effectLst>
              </a:rPr>
              <a:t>MADE BY:</a:t>
            </a:r>
          </a:p>
          <a:p>
            <a:r>
              <a:rPr lang="en-IN" dirty="0">
                <a:ln w="0"/>
                <a:solidFill>
                  <a:schemeClr val="tx1"/>
                </a:solidFill>
                <a:effectLst>
                  <a:outerShdw blurRad="38100" dist="19050" dir="2700000" algn="tl" rotWithShape="0">
                    <a:schemeClr val="dk1">
                      <a:alpha val="40000"/>
                    </a:schemeClr>
                  </a:outerShdw>
                </a:effectLst>
              </a:rPr>
              <a:t>MEDHA MADHUSUDAN 2023202001</a:t>
            </a:r>
          </a:p>
          <a:p>
            <a:r>
              <a:rPr lang="en-IN" dirty="0">
                <a:ln w="0"/>
                <a:solidFill>
                  <a:schemeClr val="tx1"/>
                </a:solidFill>
                <a:effectLst>
                  <a:outerShdw blurRad="38100" dist="19050" dir="2700000" algn="tl" rotWithShape="0">
                    <a:schemeClr val="dk1">
                      <a:alpha val="40000"/>
                    </a:schemeClr>
                  </a:outerShdw>
                </a:effectLst>
              </a:rPr>
              <a:t>MANGLESH PATIDAR 2023201059</a:t>
            </a:r>
          </a:p>
          <a:p>
            <a:r>
              <a:rPr lang="en-IN" dirty="0">
                <a:ln w="0"/>
                <a:solidFill>
                  <a:schemeClr val="tx1"/>
                </a:solidFill>
                <a:effectLst>
                  <a:outerShdw blurRad="38100" dist="19050" dir="2700000" algn="tl" rotWithShape="0">
                    <a:schemeClr val="dk1">
                      <a:alpha val="40000"/>
                    </a:schemeClr>
                  </a:outerShdw>
                </a:effectLst>
              </a:rPr>
              <a:t>MANAS KUMAR BISWAS 2023201016</a:t>
            </a:r>
          </a:p>
          <a:p>
            <a:r>
              <a:rPr lang="en-IN" dirty="0">
                <a:ln w="0"/>
                <a:solidFill>
                  <a:schemeClr val="tx1"/>
                </a:solidFill>
                <a:effectLst>
                  <a:outerShdw blurRad="38100" dist="19050" dir="2700000" algn="tl" rotWithShape="0">
                    <a:schemeClr val="dk1">
                      <a:alpha val="40000"/>
                    </a:schemeClr>
                  </a:outerShdw>
                </a:effectLst>
              </a:rPr>
              <a:t>JAWED EQUBAL 2023201051</a:t>
            </a:r>
          </a:p>
          <a:p>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06752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2" name="Rectangle 1">
            <a:extLst>
              <a:ext uri="{FF2B5EF4-FFF2-40B4-BE49-F238E27FC236}">
                <a16:creationId xmlns:a16="http://schemas.microsoft.com/office/drawing/2014/main" id="{105E0809-4717-80B0-7D20-2D4728FEB5B7}"/>
              </a:ext>
            </a:extLst>
          </p:cNvPr>
          <p:cNvSpPr/>
          <p:nvPr/>
        </p:nvSpPr>
        <p:spPr>
          <a:xfrm>
            <a:off x="1576638" y="359153"/>
            <a:ext cx="5441576" cy="75303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solidFill>
                <a:effectLst>
                  <a:outerShdw blurRad="38100" dist="19050" dir="2700000" algn="tl" rotWithShape="0">
                    <a:schemeClr val="dk1">
                      <a:alpha val="40000"/>
                    </a:schemeClr>
                  </a:outerShdw>
                </a:effectLst>
              </a:rPr>
              <a:t>PROCEDURE</a:t>
            </a:r>
          </a:p>
        </p:txBody>
      </p:sp>
      <p:sp>
        <p:nvSpPr>
          <p:cNvPr id="5" name="Rectangle 4">
            <a:extLst>
              <a:ext uri="{FF2B5EF4-FFF2-40B4-BE49-F238E27FC236}">
                <a16:creationId xmlns:a16="http://schemas.microsoft.com/office/drawing/2014/main" id="{D0FF57B9-1558-7398-1C7E-BA35EDD24CBC}"/>
              </a:ext>
            </a:extLst>
          </p:cNvPr>
          <p:cNvSpPr/>
          <p:nvPr/>
        </p:nvSpPr>
        <p:spPr>
          <a:xfrm>
            <a:off x="334536" y="1256372"/>
            <a:ext cx="8222166" cy="3745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600" i="0" dirty="0">
              <a:ln w="0"/>
              <a:solidFill>
                <a:schemeClr val="tx1"/>
              </a:solidFill>
              <a:effectLst>
                <a:outerShdw blurRad="38100" dist="19050" dir="2700000" algn="tl" rotWithShape="0">
                  <a:schemeClr val="dk1">
                    <a:alpha val="40000"/>
                  </a:schemeClr>
                </a:outerShdw>
              </a:effectLst>
              <a:latin typeface="Inter"/>
            </a:endParaRPr>
          </a:p>
          <a:p>
            <a:pPr marL="342900" indent="-342900" algn="l">
              <a:buFont typeface="Arial" panose="020B0604020202020204" pitchFamily="34" charset="0"/>
              <a:buChar char="•"/>
            </a:pPr>
            <a:r>
              <a:rPr lang="en-US" sz="1600" b="1" i="0" dirty="0">
                <a:ln w="0"/>
                <a:solidFill>
                  <a:schemeClr val="tx1"/>
                </a:solidFill>
                <a:effectLst>
                  <a:outerShdw blurRad="38100" dist="19050" dir="2700000" algn="tl" rotWithShape="0">
                    <a:schemeClr val="dk1">
                      <a:alpha val="40000"/>
                    </a:schemeClr>
                  </a:outerShdw>
                </a:effectLst>
                <a:latin typeface="Inter"/>
              </a:rPr>
              <a:t>Pose Detection and Classification Module:</a:t>
            </a:r>
          </a:p>
          <a:p>
            <a:pPr marL="1257300" lvl="2"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Utilizes the MediaPipe library for pose detection.</a:t>
            </a:r>
          </a:p>
          <a:p>
            <a:pPr marL="1257300" lvl="2"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Defines functions to detect pose landmarks, calculate angles between landmarks, and classify yoga poses.</a:t>
            </a:r>
          </a:p>
          <a:p>
            <a:pPr marL="1257300" lvl="2"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Import Necessary Library</a:t>
            </a:r>
          </a:p>
          <a:p>
            <a:pPr marL="1257300" lvl="2" indent="-342900">
              <a:buFont typeface="Arial" panose="020B0604020202020204" pitchFamily="34" charset="0"/>
              <a:buChar char="•"/>
            </a:pPr>
            <a:endParaRPr lang="en-US" sz="1600" i="0" dirty="0">
              <a:ln w="0"/>
              <a:solidFill>
                <a:schemeClr val="tx2">
                  <a:lumMod val="60000"/>
                  <a:lumOff val="40000"/>
                </a:schemeClr>
              </a:solidFill>
              <a:effectLst>
                <a:outerShdw blurRad="38100" dist="19050" dir="2700000" algn="tl" rotWithShape="0">
                  <a:schemeClr val="dk1">
                    <a:alpha val="40000"/>
                  </a:schemeClr>
                </a:outerShdw>
              </a:effectLst>
              <a:latin typeface="Inter"/>
            </a:endParaRPr>
          </a:p>
          <a:p>
            <a:pPr marL="342900" indent="-342900" algn="l">
              <a:buFont typeface="Arial" panose="020B0604020202020204" pitchFamily="34" charset="0"/>
              <a:buChar char="•"/>
            </a:pPr>
            <a:r>
              <a:rPr lang="en-US" sz="1600" b="1" i="0" dirty="0">
                <a:ln w="0"/>
                <a:solidFill>
                  <a:schemeClr val="tx1"/>
                </a:solidFill>
                <a:effectLst>
                  <a:outerShdw blurRad="38100" dist="19050" dir="2700000" algn="tl" rotWithShape="0">
                    <a:schemeClr val="dk1">
                      <a:alpha val="40000"/>
                    </a:schemeClr>
                  </a:outerShdw>
                </a:effectLst>
                <a:latin typeface="Inter"/>
              </a:rPr>
              <a:t>Webcam Integration:</a:t>
            </a:r>
          </a:p>
          <a:p>
            <a:pPr marL="800100" lvl="1"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Opens a connection to the webcam using OpenCV (cv2).</a:t>
            </a:r>
          </a:p>
          <a:p>
            <a:pPr marL="800100" lvl="1"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Checks if the webcam is opened successfully.</a:t>
            </a:r>
          </a:p>
          <a:p>
            <a:pPr marL="800100" lvl="1" indent="-342900">
              <a:buFont typeface="Arial" panose="020B0604020202020204" pitchFamily="34" charset="0"/>
              <a:buChar char="•"/>
            </a:pPr>
            <a:endParaRPr lang="en-US" sz="1600" i="0" dirty="0">
              <a:ln w="0"/>
              <a:solidFill>
                <a:schemeClr val="tx1"/>
              </a:solidFill>
              <a:effectLst>
                <a:outerShdw blurRad="38100" dist="19050" dir="2700000" algn="tl" rotWithShape="0">
                  <a:schemeClr val="dk1">
                    <a:alpha val="40000"/>
                  </a:schemeClr>
                </a:outerShdw>
              </a:effectLst>
              <a:latin typeface="Inter"/>
            </a:endParaRPr>
          </a:p>
          <a:p>
            <a:pPr marL="342900" indent="-342900" algn="l">
              <a:buFont typeface="Arial" panose="020B0604020202020204" pitchFamily="34" charset="0"/>
              <a:buChar char="•"/>
            </a:pPr>
            <a:r>
              <a:rPr lang="en-US" sz="1600" b="1" i="0" dirty="0">
                <a:ln w="0"/>
                <a:solidFill>
                  <a:schemeClr val="tx1"/>
                </a:solidFill>
                <a:effectLst>
                  <a:outerShdw blurRad="38100" dist="19050" dir="2700000" algn="tl" rotWithShape="0">
                    <a:schemeClr val="dk1">
                      <a:alpha val="40000"/>
                    </a:schemeClr>
                  </a:outerShdw>
                </a:effectLst>
                <a:latin typeface="Inter"/>
              </a:rPr>
              <a:t>Django Integration:</a:t>
            </a:r>
          </a:p>
          <a:p>
            <a:pPr marL="800100" lvl="1"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Includes Django components in the code, such as rendering HTML templates, creating views, and handling redirects.</a:t>
            </a:r>
          </a:p>
          <a:p>
            <a:pPr marL="800100" lvl="1" indent="-342900">
              <a:buFont typeface="Arial" panose="020B0604020202020204" pitchFamily="34" charset="0"/>
              <a:buChar char="•"/>
            </a:pPr>
            <a:r>
              <a:rPr lang="en-US" sz="1600" i="0" dirty="0">
                <a:ln w="0"/>
                <a:solidFill>
                  <a:schemeClr val="tx1"/>
                </a:solidFill>
                <a:effectLst>
                  <a:outerShdw blurRad="38100" dist="19050" dir="2700000" algn="tl" rotWithShape="0">
                    <a:schemeClr val="dk1">
                      <a:alpha val="40000"/>
                    </a:schemeClr>
                  </a:outerShdw>
                </a:effectLst>
                <a:latin typeface="Inter"/>
              </a:rPr>
              <a:t>Function in detect and recognition pose in </a:t>
            </a:r>
            <a:r>
              <a:rPr lang="en-US" sz="1600" i="0" dirty="0" err="1">
                <a:ln w="0"/>
                <a:solidFill>
                  <a:schemeClr val="tx1"/>
                </a:solidFill>
                <a:effectLst>
                  <a:outerShdw blurRad="38100" dist="19050" dir="2700000" algn="tl" rotWithShape="0">
                    <a:schemeClr val="dk1">
                      <a:alpha val="40000"/>
                    </a:schemeClr>
                  </a:outerShdw>
                </a:effectLst>
                <a:latin typeface="Inter"/>
              </a:rPr>
              <a:t>keypoint</a:t>
            </a:r>
            <a:r>
              <a:rPr lang="en-US" sz="1600" i="0" dirty="0">
                <a:ln w="0"/>
                <a:solidFill>
                  <a:schemeClr val="tx1"/>
                </a:solidFill>
                <a:effectLst>
                  <a:outerShdw blurRad="38100" dist="19050" dir="2700000" algn="tl" rotWithShape="0">
                    <a:schemeClr val="dk1">
                      <a:alpha val="40000"/>
                    </a:schemeClr>
                  </a:outerShdw>
                </a:effectLst>
                <a:latin typeface="Inter"/>
              </a:rPr>
              <a:t> using </a:t>
            </a:r>
            <a:r>
              <a:rPr lang="en-US" sz="1600" i="0" dirty="0" err="1">
                <a:ln w="0"/>
                <a:solidFill>
                  <a:schemeClr val="tx1"/>
                </a:solidFill>
                <a:effectLst>
                  <a:outerShdw blurRad="38100" dist="19050" dir="2700000" algn="tl" rotWithShape="0">
                    <a:schemeClr val="dk1">
                      <a:alpha val="40000"/>
                    </a:schemeClr>
                  </a:outerShdw>
                </a:effectLst>
                <a:latin typeface="Inter"/>
              </a:rPr>
              <a:t>Mediapipe</a:t>
            </a:r>
            <a:r>
              <a:rPr lang="en-US" sz="1600" i="0" dirty="0">
                <a:ln w="0"/>
                <a:solidFill>
                  <a:schemeClr val="tx1"/>
                </a:solidFill>
                <a:effectLst>
                  <a:outerShdw blurRad="38100" dist="19050" dir="2700000" algn="tl" rotWithShape="0">
                    <a:schemeClr val="dk1">
                      <a:alpha val="40000"/>
                    </a:schemeClr>
                  </a:outerShdw>
                </a:effectLst>
                <a:latin typeface="Inter"/>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04C3-8D49-B182-EF6D-747ED66EFE47}"/>
              </a:ext>
            </a:extLst>
          </p:cNvPr>
          <p:cNvSpPr>
            <a:spLocks noGrp="1"/>
          </p:cNvSpPr>
          <p:nvPr>
            <p:ph type="title"/>
          </p:nvPr>
        </p:nvSpPr>
        <p:spPr>
          <a:xfrm>
            <a:off x="379141" y="133816"/>
            <a:ext cx="8593873" cy="4750418"/>
          </a:xfrm>
        </p:spPr>
        <p:txBody>
          <a:bodyPr/>
          <a:lstStyle/>
          <a:p>
            <a:pPr marL="342900" indent="-342900"/>
            <a:r>
              <a:rPr lang="en-US" sz="1600" b="1" i="0" dirty="0">
                <a:effectLst/>
                <a:latin typeface="Inter"/>
              </a:rPr>
              <a:t>Web Interface</a:t>
            </a:r>
            <a:r>
              <a:rPr lang="en-US" sz="1600" b="0" i="0" dirty="0">
                <a:effectLst/>
                <a:latin typeface="Inter"/>
              </a:rPr>
              <a:t>:</a:t>
            </a:r>
            <a:br>
              <a:rPr lang="en-US" sz="1600" b="0" i="0" dirty="0">
                <a:effectLst/>
                <a:latin typeface="Inter"/>
              </a:rPr>
            </a:br>
            <a:r>
              <a:rPr lang="en-US" sz="1600" b="0" i="0" dirty="0">
                <a:effectLst/>
                <a:latin typeface="Inter"/>
              </a:rPr>
              <a:t>Defines an HTML template (upload_webcam.html) for a simple web interface.</a:t>
            </a:r>
            <a:br>
              <a:rPr lang="en-US" sz="1600" b="0" i="0" dirty="0">
                <a:effectLst/>
                <a:latin typeface="Inter"/>
              </a:rPr>
            </a:br>
            <a:r>
              <a:rPr lang="en-US" sz="1600" b="0" i="0" dirty="0">
                <a:effectLst/>
                <a:latin typeface="Inter"/>
              </a:rPr>
              <a:t>Provides a button to trigger pose detection using the webcam.</a:t>
            </a:r>
            <a:br>
              <a:rPr lang="en-US" sz="1600" b="0" i="0" dirty="0">
                <a:effectLst/>
                <a:latin typeface="Inter"/>
              </a:rPr>
            </a:br>
            <a:r>
              <a:rPr lang="en-US" sz="1600" b="0" i="0" dirty="0">
                <a:effectLst/>
                <a:latin typeface="Inter"/>
              </a:rPr>
              <a:t>Offers a button to stop the webcam and redirect to the upload page</a:t>
            </a:r>
            <a:br>
              <a:rPr lang="en-US" sz="1600" b="0" i="0" dirty="0">
                <a:effectLst/>
                <a:latin typeface="Inter"/>
              </a:rPr>
            </a:br>
            <a:br>
              <a:rPr lang="en-US" sz="1600" dirty="0">
                <a:latin typeface="Inter"/>
              </a:rPr>
            </a:br>
            <a:r>
              <a:rPr lang="en-US" sz="1600" b="1" i="0" dirty="0">
                <a:effectLst/>
                <a:latin typeface="Inter"/>
              </a:rPr>
              <a:t>Pose Detection Loop</a:t>
            </a:r>
            <a:r>
              <a:rPr lang="en-US" sz="1600" b="0" i="0" dirty="0">
                <a:effectLst/>
                <a:latin typeface="Inter"/>
              </a:rPr>
              <a:t>:</a:t>
            </a:r>
            <a:br>
              <a:rPr lang="en-US" sz="1600" b="0" i="0" dirty="0">
                <a:effectLst/>
                <a:latin typeface="Inter"/>
              </a:rPr>
            </a:br>
            <a:r>
              <a:rPr lang="en-US" sz="1600" b="0" i="0" dirty="0">
                <a:effectLst/>
                <a:latin typeface="Inter"/>
              </a:rPr>
              <a:t>Continuously captures frames from the webcam.</a:t>
            </a:r>
            <a:br>
              <a:rPr lang="en-US" sz="1600" b="0" i="0" dirty="0">
                <a:effectLst/>
                <a:latin typeface="Inter"/>
              </a:rPr>
            </a:br>
            <a:r>
              <a:rPr lang="en-US" sz="1600" b="0" i="0" dirty="0">
                <a:effectLst/>
                <a:latin typeface="Inter"/>
              </a:rPr>
              <a:t>Performs pose detection and classification on each frame.</a:t>
            </a:r>
            <a:br>
              <a:rPr lang="en-US" sz="1600" b="0" i="0" dirty="0">
                <a:effectLst/>
                <a:latin typeface="Inter"/>
              </a:rPr>
            </a:br>
            <a:r>
              <a:rPr lang="en-US" sz="1600" b="0" i="0" dirty="0">
                <a:effectLst/>
                <a:latin typeface="Inter"/>
              </a:rPr>
              <a:t>Displays the processed frame with pose landmarks and label in real-time.</a:t>
            </a:r>
            <a:br>
              <a:rPr lang="en-US" sz="1600" b="0" i="0" dirty="0">
                <a:effectLst/>
                <a:latin typeface="Inter"/>
              </a:rPr>
            </a:br>
            <a:br>
              <a:rPr lang="en-US" sz="1600" b="0" i="0" dirty="0">
                <a:effectLst/>
                <a:latin typeface="Inter"/>
              </a:rPr>
            </a:br>
            <a:r>
              <a:rPr lang="en-US" sz="1600" b="1" i="0" dirty="0">
                <a:effectLst/>
                <a:latin typeface="Inter"/>
              </a:rPr>
              <a:t>Pose Classification</a:t>
            </a:r>
            <a:r>
              <a:rPr lang="en-US" sz="1600" b="0" i="0" dirty="0">
                <a:effectLst/>
                <a:latin typeface="Inter"/>
              </a:rPr>
              <a:t>:</a:t>
            </a:r>
            <a:br>
              <a:rPr lang="en-US" sz="1600" b="0" i="0" dirty="0">
                <a:effectLst/>
                <a:latin typeface="Inter"/>
              </a:rPr>
            </a:br>
            <a:r>
              <a:rPr lang="en-US" sz="1600" b="0" i="0" dirty="0">
                <a:effectLst/>
                <a:latin typeface="Inter"/>
              </a:rPr>
              <a:t>Defines specific criteria for classifying yoga poses based on angles between joints.</a:t>
            </a:r>
            <a:br>
              <a:rPr lang="en-US" sz="1600" b="0" i="0" dirty="0">
                <a:effectLst/>
                <a:latin typeface="Inter"/>
              </a:rPr>
            </a:br>
            <a:r>
              <a:rPr lang="en-US" sz="1600" b="0" i="0" dirty="0">
                <a:effectLst/>
                <a:latin typeface="Inter"/>
              </a:rPr>
              <a:t>Uses predefined pose ranges for various yoga poses.</a:t>
            </a:r>
            <a:br>
              <a:rPr lang="en-US" sz="1600" b="0" i="0" dirty="0">
                <a:effectLst/>
                <a:latin typeface="Inter"/>
              </a:rPr>
            </a:br>
            <a:r>
              <a:rPr lang="en-US" sz="1600" b="0" i="0" dirty="0">
                <a:effectLst/>
                <a:latin typeface="Inter"/>
              </a:rPr>
              <a:t>Determines the nearest pose and calculates differences from the nearest pose.</a:t>
            </a:r>
            <a:br>
              <a:rPr lang="en-US" sz="1600" b="0" i="0" dirty="0">
                <a:effectLst/>
                <a:latin typeface="Inter"/>
              </a:rPr>
            </a:br>
            <a:br>
              <a:rPr lang="en-US" sz="1600" b="0" i="0" dirty="0">
                <a:effectLst/>
                <a:latin typeface="Inter"/>
              </a:rPr>
            </a:br>
            <a:r>
              <a:rPr lang="en-US" sz="1600" b="1" i="0" dirty="0">
                <a:effectLst/>
                <a:latin typeface="Inter"/>
              </a:rPr>
              <a:t>Display and Redirect</a:t>
            </a:r>
            <a:r>
              <a:rPr lang="en-US" sz="1600" b="0" i="0" dirty="0">
                <a:effectLst/>
                <a:latin typeface="Inter"/>
              </a:rPr>
              <a:t>:</a:t>
            </a:r>
            <a:br>
              <a:rPr lang="en-US" sz="1600" b="0" i="0" dirty="0">
                <a:effectLst/>
                <a:latin typeface="Inter"/>
              </a:rPr>
            </a:br>
            <a:r>
              <a:rPr lang="en-US" sz="1600" b="0" i="0" dirty="0">
                <a:effectLst/>
                <a:latin typeface="Inter"/>
              </a:rPr>
              <a:t>Displays the output frame with pose landmarks and labels in a separate window.</a:t>
            </a:r>
            <a:br>
              <a:rPr lang="en-US" sz="1600" b="0" i="0" dirty="0">
                <a:effectLst/>
                <a:latin typeface="Inter"/>
              </a:rPr>
            </a:br>
            <a:endParaRPr lang="en-IN" sz="1600" dirty="0"/>
          </a:p>
        </p:txBody>
      </p:sp>
    </p:spTree>
    <p:extLst>
      <p:ext uri="{BB962C8B-B14F-4D97-AF65-F5344CB8AC3E}">
        <p14:creationId xmlns:p14="http://schemas.microsoft.com/office/powerpoint/2010/main" val="230783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E718-5C0A-684B-6F7B-0738E71E6CD0}"/>
              </a:ext>
            </a:extLst>
          </p:cNvPr>
          <p:cNvSpPr>
            <a:spLocks noGrp="1"/>
          </p:cNvSpPr>
          <p:nvPr>
            <p:ph type="title"/>
          </p:nvPr>
        </p:nvSpPr>
        <p:spPr>
          <a:xfrm>
            <a:off x="394010" y="445025"/>
            <a:ext cx="8571570" cy="4506116"/>
          </a:xfrm>
        </p:spPr>
        <p:txBody>
          <a:bodyPr/>
          <a:lstStyle/>
          <a:p>
            <a:pPr marL="342900" indent="-342900"/>
            <a:r>
              <a:rPr lang="en-US" sz="1800" b="1" i="0" dirty="0">
                <a:effectLst/>
                <a:latin typeface="Inter"/>
              </a:rPr>
              <a:t>Django Server Handling</a:t>
            </a:r>
            <a:r>
              <a:rPr lang="en-US" sz="1800" b="0" i="0" dirty="0">
                <a:effectLst/>
                <a:latin typeface="Inter"/>
              </a:rPr>
              <a:t>:</a:t>
            </a:r>
            <a:br>
              <a:rPr lang="en-US" sz="1800" b="0" i="0" dirty="0">
                <a:effectLst/>
                <a:latin typeface="Inter"/>
              </a:rPr>
            </a:br>
            <a:r>
              <a:rPr lang="en-US" sz="1800" b="0" i="0" dirty="0">
                <a:effectLst/>
                <a:latin typeface="Inter"/>
              </a:rPr>
              <a:t>Manages Django server functionality.</a:t>
            </a:r>
            <a:br>
              <a:rPr lang="en-US" sz="1800" b="0" i="0" dirty="0">
                <a:effectLst/>
                <a:latin typeface="Inter"/>
              </a:rPr>
            </a:br>
            <a:r>
              <a:rPr lang="en-US" sz="1800" b="0" i="0" dirty="0">
                <a:effectLst/>
                <a:latin typeface="Inter"/>
              </a:rPr>
              <a:t>Uses Django's redirect function to navigate to different pages</a:t>
            </a:r>
            <a:br>
              <a:rPr lang="en-US" sz="1800" b="0" i="0" dirty="0">
                <a:effectLst/>
                <a:latin typeface="Inter"/>
              </a:rPr>
            </a:br>
            <a:br>
              <a:rPr lang="en-US" sz="1800" dirty="0">
                <a:latin typeface="Inter"/>
              </a:rPr>
            </a:br>
            <a:r>
              <a:rPr lang="en-US" sz="1800" b="1" i="0" dirty="0">
                <a:effectLst/>
                <a:latin typeface="Inter"/>
              </a:rPr>
              <a:t>User Interaction</a:t>
            </a:r>
            <a:r>
              <a:rPr lang="en-US" sz="1800" b="0" i="0" dirty="0">
                <a:effectLst/>
                <a:latin typeface="Inter"/>
              </a:rPr>
              <a:t>:</a:t>
            </a:r>
            <a:br>
              <a:rPr lang="en-US" sz="1800" b="0" i="0" dirty="0">
                <a:effectLst/>
                <a:latin typeface="Inter"/>
              </a:rPr>
            </a:br>
            <a:r>
              <a:rPr lang="en-US" sz="1800" b="0" i="0" dirty="0">
                <a:effectLst/>
                <a:latin typeface="Inter"/>
              </a:rPr>
              <a:t>Users can interact with the web interface to initiate and stop pose detection.</a:t>
            </a:r>
            <a:br>
              <a:rPr lang="en-US" sz="1800" b="0" i="0" dirty="0">
                <a:effectLst/>
                <a:latin typeface="Inter"/>
              </a:rPr>
            </a:br>
            <a:br>
              <a:rPr lang="en-US" sz="1800" b="0" i="0" dirty="0">
                <a:effectLst/>
                <a:latin typeface="Inter"/>
              </a:rPr>
            </a:br>
            <a:r>
              <a:rPr lang="en-US" sz="1800" b="1" i="0" dirty="0">
                <a:effectLst/>
                <a:latin typeface="Inter"/>
              </a:rPr>
              <a:t>Project Termination</a:t>
            </a:r>
            <a:r>
              <a:rPr lang="en-US" sz="1800" b="0" i="0" dirty="0">
                <a:effectLst/>
                <a:latin typeface="Inter"/>
              </a:rPr>
              <a:t>:</a:t>
            </a:r>
            <a:br>
              <a:rPr lang="en-US" sz="1800" b="0" i="0" dirty="0">
                <a:effectLst/>
                <a:latin typeface="Inter"/>
              </a:rPr>
            </a:br>
            <a:r>
              <a:rPr lang="en-US" sz="1800" b="0" i="0" dirty="0">
                <a:effectLst/>
                <a:latin typeface="Inter"/>
              </a:rPr>
              <a:t>Properly releases the webcam and closes OpenCV windows when the pose detection loop is terminated</a:t>
            </a:r>
            <a:endParaRPr lang="en-IN" sz="1800" dirty="0"/>
          </a:p>
        </p:txBody>
      </p:sp>
    </p:spTree>
    <p:extLst>
      <p:ext uri="{BB962C8B-B14F-4D97-AF65-F5344CB8AC3E}">
        <p14:creationId xmlns:p14="http://schemas.microsoft.com/office/powerpoint/2010/main" val="371317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C799-D890-D33B-733C-CDDA631452BB}"/>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      MEDIAPIPE &amp; LANDMARKS</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EC15ED64-D0DA-742D-AB66-72228E1731AF}"/>
              </a:ext>
            </a:extLst>
          </p:cNvPr>
          <p:cNvPicPr>
            <a:picLocks noChangeAspect="1"/>
          </p:cNvPicPr>
          <p:nvPr/>
        </p:nvPicPr>
        <p:blipFill>
          <a:blip r:embed="rId2"/>
          <a:stretch>
            <a:fillRect/>
          </a:stretch>
        </p:blipFill>
        <p:spPr>
          <a:xfrm>
            <a:off x="151352" y="1992351"/>
            <a:ext cx="3427201" cy="2827737"/>
          </a:xfrm>
          <a:prstGeom prst="rect">
            <a:avLst/>
          </a:prstGeom>
        </p:spPr>
      </p:pic>
      <p:sp>
        <p:nvSpPr>
          <p:cNvPr id="4" name="Rectangle 3">
            <a:extLst>
              <a:ext uri="{FF2B5EF4-FFF2-40B4-BE49-F238E27FC236}">
                <a16:creationId xmlns:a16="http://schemas.microsoft.com/office/drawing/2014/main" id="{70039978-2A69-1335-BD1D-757BFE364F50}"/>
              </a:ext>
            </a:extLst>
          </p:cNvPr>
          <p:cNvSpPr/>
          <p:nvPr/>
        </p:nvSpPr>
        <p:spPr>
          <a:xfrm>
            <a:off x="4125951" y="1278673"/>
            <a:ext cx="4579434" cy="3694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374151"/>
              </a:solidFill>
              <a:latin typeface="Söhne"/>
            </a:endParaRPr>
          </a:p>
          <a:p>
            <a:r>
              <a:rPr lang="en-US" b="1" i="0" dirty="0">
                <a:solidFill>
                  <a:srgbClr val="374151"/>
                </a:solidFill>
                <a:effectLst/>
                <a:latin typeface="Söhne"/>
              </a:rPr>
              <a:t>MediaPipe:</a:t>
            </a:r>
          </a:p>
          <a:p>
            <a:r>
              <a:rPr lang="en-US" b="0" i="0" dirty="0">
                <a:solidFill>
                  <a:srgbClr val="374151"/>
                </a:solidFill>
                <a:effectLst/>
                <a:latin typeface="Söhne"/>
              </a:rPr>
              <a:t>an open-source framework developed by Google that provides ready-to-use, cross-platform solutions for various perceptual tasks, including pose estimation, hand tracking, object detection, and more, using machine learning and computer vision techniques.</a:t>
            </a:r>
          </a:p>
          <a:p>
            <a:endParaRPr lang="en-US" b="0" i="0" dirty="0">
              <a:solidFill>
                <a:srgbClr val="374151"/>
              </a:solidFill>
              <a:effectLst/>
              <a:latin typeface="Söhne"/>
            </a:endParaRPr>
          </a:p>
          <a:p>
            <a:r>
              <a:rPr lang="en-US" i="0" dirty="0">
                <a:ln w="0"/>
                <a:solidFill>
                  <a:schemeClr val="tx1"/>
                </a:solidFill>
                <a:effectLst>
                  <a:outerShdw blurRad="38100" dist="19050" dir="2700000" algn="tl" rotWithShape="0">
                    <a:schemeClr val="dk1">
                      <a:alpha val="40000"/>
                    </a:schemeClr>
                  </a:outerShdw>
                </a:effectLst>
                <a:latin typeface="Söhne"/>
              </a:rPr>
              <a:t>Landmarks: </a:t>
            </a:r>
          </a:p>
          <a:p>
            <a:r>
              <a:rPr lang="en-US" b="0" i="0" dirty="0" err="1">
                <a:solidFill>
                  <a:srgbClr val="374151"/>
                </a:solidFill>
                <a:effectLst/>
                <a:latin typeface="Söhne"/>
              </a:rPr>
              <a:t>MediaPipe's</a:t>
            </a:r>
            <a:r>
              <a:rPr lang="en-US" b="0" i="0" dirty="0">
                <a:solidFill>
                  <a:srgbClr val="374151"/>
                </a:solidFill>
                <a:effectLst/>
                <a:latin typeface="Söhne"/>
              </a:rPr>
              <a:t> pose estimation model identifies specific points or landmarks on the human body, typically around 33 landmarks. These landmarks represent key joints and parts of the body, such as shoulders, elbows, wrists, hips, knees, and ankles. For yoga pose estimation, these landmarks serve as crucial reference points to analyze and identify the posture of the body.</a:t>
            </a:r>
            <a:endParaRPr lang="en-US" dirty="0">
              <a:solidFill>
                <a:srgbClr val="374151"/>
              </a:solidFill>
              <a:latin typeface="Söhne"/>
            </a:endParaRPr>
          </a:p>
        </p:txBody>
      </p:sp>
    </p:spTree>
    <p:extLst>
      <p:ext uri="{BB962C8B-B14F-4D97-AF65-F5344CB8AC3E}">
        <p14:creationId xmlns:p14="http://schemas.microsoft.com/office/powerpoint/2010/main" val="11810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0940D-5D37-AB7F-AFA6-378B136446B1}"/>
              </a:ext>
            </a:extLst>
          </p:cNvPr>
          <p:cNvSpPr>
            <a:spLocks noGrp="1"/>
          </p:cNvSpPr>
          <p:nvPr>
            <p:ph type="title"/>
          </p:nvPr>
        </p:nvSpPr>
        <p:spPr/>
        <p:txBody>
          <a:bodyPr/>
          <a:lstStyle/>
          <a:p>
            <a:pPr algn="ctr"/>
            <a:r>
              <a:rPr lang="en-IN" dirty="0"/>
              <a:t>FLOW CHART</a:t>
            </a:r>
          </a:p>
        </p:txBody>
      </p:sp>
      <p:pic>
        <p:nvPicPr>
          <p:cNvPr id="3" name="Picture 2">
            <a:extLst>
              <a:ext uri="{FF2B5EF4-FFF2-40B4-BE49-F238E27FC236}">
                <a16:creationId xmlns:a16="http://schemas.microsoft.com/office/drawing/2014/main" id="{A5462F50-FECC-87DC-516E-61A0AED0EF1B}"/>
              </a:ext>
            </a:extLst>
          </p:cNvPr>
          <p:cNvPicPr>
            <a:picLocks noChangeAspect="1"/>
          </p:cNvPicPr>
          <p:nvPr/>
        </p:nvPicPr>
        <p:blipFill>
          <a:blip r:embed="rId2"/>
          <a:stretch>
            <a:fillRect/>
          </a:stretch>
        </p:blipFill>
        <p:spPr>
          <a:xfrm>
            <a:off x="884663" y="1289124"/>
            <a:ext cx="7359805" cy="3854375"/>
          </a:xfrm>
          <a:prstGeom prst="rect">
            <a:avLst/>
          </a:prstGeom>
        </p:spPr>
      </p:pic>
    </p:spTree>
    <p:extLst>
      <p:ext uri="{BB962C8B-B14F-4D97-AF65-F5344CB8AC3E}">
        <p14:creationId xmlns:p14="http://schemas.microsoft.com/office/powerpoint/2010/main" val="669432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78677-EB90-BA74-10A2-ECF774446177}"/>
              </a:ext>
            </a:extLst>
          </p:cNvPr>
          <p:cNvPicPr>
            <a:picLocks noChangeAspect="1"/>
          </p:cNvPicPr>
          <p:nvPr/>
        </p:nvPicPr>
        <p:blipFill>
          <a:blip r:embed="rId2"/>
          <a:stretch>
            <a:fillRect/>
          </a:stretch>
        </p:blipFill>
        <p:spPr>
          <a:xfrm>
            <a:off x="1167161" y="899531"/>
            <a:ext cx="7597698" cy="4185425"/>
          </a:xfrm>
          <a:prstGeom prst="rect">
            <a:avLst/>
          </a:prstGeom>
        </p:spPr>
      </p:pic>
      <p:sp>
        <p:nvSpPr>
          <p:cNvPr id="6" name="Rectangle 5">
            <a:extLst>
              <a:ext uri="{FF2B5EF4-FFF2-40B4-BE49-F238E27FC236}">
                <a16:creationId xmlns:a16="http://schemas.microsoft.com/office/drawing/2014/main" id="{F11EC8E0-8484-470A-D365-5396FD8166B8}"/>
              </a:ext>
            </a:extLst>
          </p:cNvPr>
          <p:cNvSpPr/>
          <p:nvPr/>
        </p:nvSpPr>
        <p:spPr>
          <a:xfrm>
            <a:off x="3352801" y="126378"/>
            <a:ext cx="2713462" cy="59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ln w="0"/>
                <a:solidFill>
                  <a:schemeClr val="tx1"/>
                </a:solidFill>
                <a:effectLst>
                  <a:outerShdw blurRad="38100" dist="19050" dir="2700000" algn="tl" rotWithShape="0">
                    <a:schemeClr val="dk1">
                      <a:alpha val="40000"/>
                    </a:schemeClr>
                  </a:outerShdw>
                </a:effectLst>
              </a:rPr>
              <a:t>HOME PAGE</a:t>
            </a:r>
            <a:endParaRPr lang="en-IN" sz="2800" dirty="0"/>
          </a:p>
        </p:txBody>
      </p:sp>
      <p:sp>
        <p:nvSpPr>
          <p:cNvPr id="7" name="Rectangle 6">
            <a:extLst>
              <a:ext uri="{FF2B5EF4-FFF2-40B4-BE49-F238E27FC236}">
                <a16:creationId xmlns:a16="http://schemas.microsoft.com/office/drawing/2014/main" id="{A3F141CC-A063-B9B5-A5FD-5AA5FF534C31}"/>
              </a:ext>
            </a:extLst>
          </p:cNvPr>
          <p:cNvSpPr/>
          <p:nvPr/>
        </p:nvSpPr>
        <p:spPr>
          <a:xfrm>
            <a:off x="3289609" y="1055648"/>
            <a:ext cx="3267308" cy="5724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ln w="0"/>
                <a:solidFill>
                  <a:schemeClr val="tx1"/>
                </a:solidFill>
                <a:effectLst>
                  <a:outerShdw blurRad="38100" dist="19050" dir="2700000" algn="tl" rotWithShape="0">
                    <a:schemeClr val="dk1">
                      <a:alpha val="40000"/>
                    </a:schemeClr>
                  </a:outerShdw>
                </a:effectLst>
              </a:rPr>
              <a:t>YOGA POSE ESTIMATION</a:t>
            </a:r>
          </a:p>
        </p:txBody>
      </p:sp>
    </p:spTree>
    <p:extLst>
      <p:ext uri="{BB962C8B-B14F-4D97-AF65-F5344CB8AC3E}">
        <p14:creationId xmlns:p14="http://schemas.microsoft.com/office/powerpoint/2010/main" val="407276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DFBA-2572-7816-FAA8-40ABB0381A7F}"/>
              </a:ext>
            </a:extLst>
          </p:cNvPr>
          <p:cNvSpPr>
            <a:spLocks noGrp="1"/>
          </p:cNvSpPr>
          <p:nvPr>
            <p:ph type="title"/>
          </p:nvPr>
        </p:nvSpPr>
        <p:spPr>
          <a:xfrm>
            <a:off x="720000" y="177396"/>
            <a:ext cx="7704000" cy="572700"/>
          </a:xfrm>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REGISTER &amp; LOGIN PAGE</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542584AE-9FBF-26E8-13FA-F10631CFDB9F}"/>
              </a:ext>
            </a:extLst>
          </p:cNvPr>
          <p:cNvPicPr>
            <a:picLocks noChangeAspect="1"/>
          </p:cNvPicPr>
          <p:nvPr/>
        </p:nvPicPr>
        <p:blipFill>
          <a:blip r:embed="rId2"/>
          <a:stretch>
            <a:fillRect/>
          </a:stretch>
        </p:blipFill>
        <p:spPr>
          <a:xfrm>
            <a:off x="294448" y="2661422"/>
            <a:ext cx="4336502" cy="2482077"/>
          </a:xfrm>
          <a:prstGeom prst="rect">
            <a:avLst/>
          </a:prstGeom>
        </p:spPr>
      </p:pic>
      <p:pic>
        <p:nvPicPr>
          <p:cNvPr id="4" name="Picture 3">
            <a:extLst>
              <a:ext uri="{FF2B5EF4-FFF2-40B4-BE49-F238E27FC236}">
                <a16:creationId xmlns:a16="http://schemas.microsoft.com/office/drawing/2014/main" id="{DF74B34A-0689-995E-CDBF-25C5EA04A387}"/>
              </a:ext>
            </a:extLst>
          </p:cNvPr>
          <p:cNvPicPr>
            <a:picLocks noChangeAspect="1"/>
          </p:cNvPicPr>
          <p:nvPr/>
        </p:nvPicPr>
        <p:blipFill>
          <a:blip r:embed="rId3"/>
          <a:stretch>
            <a:fillRect/>
          </a:stretch>
        </p:blipFill>
        <p:spPr>
          <a:xfrm>
            <a:off x="4677360" y="2661423"/>
            <a:ext cx="4466640" cy="2425807"/>
          </a:xfrm>
          <a:prstGeom prst="rect">
            <a:avLst/>
          </a:prstGeom>
        </p:spPr>
      </p:pic>
      <p:sp>
        <p:nvSpPr>
          <p:cNvPr id="5" name="Rectangle 4">
            <a:extLst>
              <a:ext uri="{FF2B5EF4-FFF2-40B4-BE49-F238E27FC236}">
                <a16:creationId xmlns:a16="http://schemas.microsoft.com/office/drawing/2014/main" id="{9E049A29-48AC-1E42-08D7-A52A8D283F52}"/>
              </a:ext>
            </a:extLst>
          </p:cNvPr>
          <p:cNvSpPr/>
          <p:nvPr/>
        </p:nvSpPr>
        <p:spPr>
          <a:xfrm>
            <a:off x="294448" y="839596"/>
            <a:ext cx="4336502" cy="1642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dirty="0">
                <a:solidFill>
                  <a:srgbClr val="374151"/>
                </a:solidFill>
                <a:effectLst/>
                <a:latin typeface="Söhne"/>
              </a:rPr>
              <a:t>Register Page</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Allow users to create accounts by inputting details like username, email, and password securely.</a:t>
            </a:r>
          </a:p>
          <a:p>
            <a:pPr algn="l">
              <a:buFont typeface="Arial" panose="020B0604020202020204" pitchFamily="34" charset="0"/>
              <a:buChar char="•"/>
            </a:pPr>
            <a:r>
              <a:rPr lang="en-US" b="0" i="0" dirty="0">
                <a:solidFill>
                  <a:srgbClr val="374151"/>
                </a:solidFill>
                <a:effectLst/>
                <a:latin typeface="Söhne"/>
              </a:rPr>
              <a:t>Implement validation checks for unique usernames and proper email formats to ensure data integrity.</a:t>
            </a:r>
          </a:p>
        </p:txBody>
      </p:sp>
      <p:sp>
        <p:nvSpPr>
          <p:cNvPr id="6" name="Rectangle 5">
            <a:extLst>
              <a:ext uri="{FF2B5EF4-FFF2-40B4-BE49-F238E27FC236}">
                <a16:creationId xmlns:a16="http://schemas.microsoft.com/office/drawing/2014/main" id="{A2517CBC-F9B6-0E36-FB59-01D3A12B0C72}"/>
              </a:ext>
            </a:extLst>
          </p:cNvPr>
          <p:cNvSpPr/>
          <p:nvPr/>
        </p:nvSpPr>
        <p:spPr>
          <a:xfrm>
            <a:off x="4809892" y="839595"/>
            <a:ext cx="4244897" cy="1642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1" i="0">
                <a:solidFill>
                  <a:srgbClr val="374151"/>
                </a:solidFill>
                <a:effectLst/>
                <a:latin typeface="Söhne"/>
              </a:rPr>
              <a:t>Login Page</a:t>
            </a:r>
            <a:r>
              <a:rPr lang="en-US" b="0" i="0">
                <a:solidFill>
                  <a:srgbClr val="374151"/>
                </a:solidFill>
                <a:effectLst/>
                <a:latin typeface="Söhne"/>
              </a:rPr>
              <a:t>:</a:t>
            </a:r>
          </a:p>
          <a:p>
            <a:pPr algn="l">
              <a:buFont typeface="Arial" panose="020B0604020202020204" pitchFamily="34" charset="0"/>
              <a:buChar char="•"/>
            </a:pPr>
            <a:r>
              <a:rPr lang="en-US" b="0" i="0">
                <a:solidFill>
                  <a:srgbClr val="374151"/>
                </a:solidFill>
                <a:effectLst/>
                <a:latin typeface="Söhne"/>
              </a:rPr>
              <a:t>Provide a secure login interface where users can input their registered credentials (username/email and password).</a:t>
            </a:r>
          </a:p>
          <a:p>
            <a:pPr algn="l">
              <a:buFont typeface="Arial" panose="020B0604020202020204" pitchFamily="34" charset="0"/>
              <a:buChar char="•"/>
            </a:pPr>
            <a:r>
              <a:rPr lang="en-US" b="0" i="0">
                <a:solidFill>
                  <a:srgbClr val="374151"/>
                </a:solidFill>
                <a:effectLst/>
                <a:latin typeface="Söhne"/>
              </a:rPr>
              <a:t>Validate user inputs and authenticate against stored credentials to grant access to the yoga pose features.</a:t>
            </a:r>
            <a:endParaRPr lang="en-US" b="0" i="0" dirty="0">
              <a:solidFill>
                <a:srgbClr val="374151"/>
              </a:solidFill>
              <a:effectLst/>
              <a:latin typeface="Söhne"/>
            </a:endParaRPr>
          </a:p>
        </p:txBody>
      </p:sp>
    </p:spTree>
    <p:extLst>
      <p:ext uri="{BB962C8B-B14F-4D97-AF65-F5344CB8AC3E}">
        <p14:creationId xmlns:p14="http://schemas.microsoft.com/office/powerpoint/2010/main" val="122151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DC90-ABB8-822A-11DA-29481D405B36}"/>
              </a:ext>
            </a:extLst>
          </p:cNvPr>
          <p:cNvSpPr>
            <a:spLocks noGrp="1"/>
          </p:cNvSpPr>
          <p:nvPr>
            <p:ph type="title"/>
          </p:nvPr>
        </p:nvSpPr>
        <p:spPr/>
        <p:txBody>
          <a:bodyPr/>
          <a:lstStyle/>
          <a:p>
            <a:pPr algn="ctr"/>
            <a:r>
              <a:rPr lang="en-IN" sz="3200" b="1" dirty="0">
                <a:ln w="0"/>
                <a:solidFill>
                  <a:schemeClr val="tx1"/>
                </a:solidFill>
                <a:effectLst>
                  <a:outerShdw blurRad="38100" dist="19050" dir="2700000" algn="tl" rotWithShape="0">
                    <a:schemeClr val="dk1">
                      <a:alpha val="40000"/>
                    </a:schemeClr>
                  </a:outerShdw>
                </a:effectLst>
              </a:rPr>
              <a:t>UPLOAD IMAGE &amp;  USE WEBCAM</a:t>
            </a:r>
            <a:br>
              <a:rPr lang="en-IN" sz="3200" b="1" dirty="0">
                <a:ln w="0"/>
                <a:solidFill>
                  <a:schemeClr val="tx1"/>
                </a:solidFill>
                <a:effectLst>
                  <a:outerShdw blurRad="38100" dist="19050" dir="2700000" algn="tl" rotWithShape="0">
                    <a:schemeClr val="dk1">
                      <a:alpha val="40000"/>
                    </a:schemeClr>
                  </a:outerShdw>
                </a:effectLst>
              </a:rPr>
            </a:br>
            <a:endParaRPr lang="en-IN" dirty="0"/>
          </a:p>
        </p:txBody>
      </p:sp>
      <p:pic>
        <p:nvPicPr>
          <p:cNvPr id="3" name="Picture 2">
            <a:extLst>
              <a:ext uri="{FF2B5EF4-FFF2-40B4-BE49-F238E27FC236}">
                <a16:creationId xmlns:a16="http://schemas.microsoft.com/office/drawing/2014/main" id="{FFB9F39F-7328-F726-FF60-B1B8D988A7EE}"/>
              </a:ext>
            </a:extLst>
          </p:cNvPr>
          <p:cNvPicPr>
            <a:picLocks noChangeAspect="1"/>
          </p:cNvPicPr>
          <p:nvPr/>
        </p:nvPicPr>
        <p:blipFill>
          <a:blip r:embed="rId2"/>
          <a:stretch>
            <a:fillRect/>
          </a:stretch>
        </p:blipFill>
        <p:spPr>
          <a:xfrm>
            <a:off x="65896" y="1524001"/>
            <a:ext cx="4416893" cy="3619500"/>
          </a:xfrm>
          <a:prstGeom prst="rect">
            <a:avLst/>
          </a:prstGeom>
        </p:spPr>
      </p:pic>
      <p:pic>
        <p:nvPicPr>
          <p:cNvPr id="4" name="Picture 3">
            <a:extLst>
              <a:ext uri="{FF2B5EF4-FFF2-40B4-BE49-F238E27FC236}">
                <a16:creationId xmlns:a16="http://schemas.microsoft.com/office/drawing/2014/main" id="{D6FE9C2C-FBE2-DD67-7454-69D591216D9B}"/>
              </a:ext>
            </a:extLst>
          </p:cNvPr>
          <p:cNvPicPr>
            <a:picLocks noChangeAspect="1"/>
          </p:cNvPicPr>
          <p:nvPr/>
        </p:nvPicPr>
        <p:blipFill>
          <a:blip r:embed="rId3"/>
          <a:stretch>
            <a:fillRect/>
          </a:stretch>
        </p:blipFill>
        <p:spPr>
          <a:xfrm>
            <a:off x="4482790" y="1524001"/>
            <a:ext cx="4595313" cy="3619499"/>
          </a:xfrm>
          <a:prstGeom prst="rect">
            <a:avLst/>
          </a:prstGeom>
        </p:spPr>
      </p:pic>
    </p:spTree>
    <p:extLst>
      <p:ext uri="{BB962C8B-B14F-4D97-AF65-F5344CB8AC3E}">
        <p14:creationId xmlns:p14="http://schemas.microsoft.com/office/powerpoint/2010/main" val="2497472795"/>
      </p:ext>
    </p:extLst>
  </p:cSld>
  <p:clrMapOvr>
    <a:masterClrMapping/>
  </p:clrMapOvr>
</p:sld>
</file>

<file path=ppt/theme/theme1.xml><?xml version="1.0" encoding="utf-8"?>
<a:theme xmlns:a="http://schemas.openxmlformats.org/drawingml/2006/main" name="Physical Fitness and Exercise - Health - 9th Grade by Slidesgo">
  <a:themeElements>
    <a:clrScheme name="Simple Light">
      <a:dk1>
        <a:srgbClr val="1F1F1F"/>
      </a:dk1>
      <a:lt1>
        <a:srgbClr val="F0F0F0"/>
      </a:lt1>
      <a:dk2>
        <a:srgbClr val="B6D3FF"/>
      </a:dk2>
      <a:lt2>
        <a:srgbClr val="D8FF7E"/>
      </a:lt2>
      <a:accent1>
        <a:srgbClr val="FFFFFF"/>
      </a:accent1>
      <a:accent2>
        <a:srgbClr val="FFFFFF"/>
      </a:accent2>
      <a:accent3>
        <a:srgbClr val="FFFFFF"/>
      </a:accent3>
      <a:accent4>
        <a:srgbClr val="FFFFFF"/>
      </a:accent4>
      <a:accent5>
        <a:srgbClr val="FFFFFF"/>
      </a:accent5>
      <a:accent6>
        <a:srgbClr val="FFFFFF"/>
      </a:accent6>
      <a:hlink>
        <a:srgbClr val="1F1F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617</Words>
  <Application>Microsoft Office PowerPoint</Application>
  <PresentationFormat>On-screen Show (16:9)</PresentationFormat>
  <Paragraphs>58</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Baloo Bhaina 2</vt:lpstr>
      <vt:lpstr>Inter</vt:lpstr>
      <vt:lpstr>Söhne</vt:lpstr>
      <vt:lpstr>Arial</vt:lpstr>
      <vt:lpstr>Dosis Medium</vt:lpstr>
      <vt:lpstr>Dosis SemiBold</vt:lpstr>
      <vt:lpstr>Physical Fitness and Exercise - Health - 9th Grade by Slidesgo</vt:lpstr>
      <vt:lpstr>PowerPoint Presentation</vt:lpstr>
      <vt:lpstr>PowerPoint Presentation</vt:lpstr>
      <vt:lpstr>Web Interface: Defines an HTML template (upload_webcam.html) for a simple web interface. Provides a button to trigger pose detection using the webcam. Offers a button to stop the webcam and redirect to the upload page  Pose Detection Loop: Continuously captures frames from the webcam. Performs pose detection and classification on each frame. Displays the processed frame with pose landmarks and label in real-time.  Pose Classification: Defines specific criteria for classifying yoga poses based on angles between joints. Uses predefined pose ranges for various yoga poses. Determines the nearest pose and calculates differences from the nearest pose.  Display and Redirect: Displays the output frame with pose landmarks and labels in a separate window. </vt:lpstr>
      <vt:lpstr>Django Server Handling: Manages Django server functionality. Uses Django's redirect function to navigate to different pages  User Interaction: Users can interact with the web interface to initiate and stop pose detection.  Project Termination: Properly releases the webcam and closes OpenCV windows when the pose detection loop is terminated</vt:lpstr>
      <vt:lpstr>      MEDIAPIPE &amp; LANDMARKS </vt:lpstr>
      <vt:lpstr>FLOW CHART</vt:lpstr>
      <vt:lpstr>PowerPoint Presentation</vt:lpstr>
      <vt:lpstr>REGISTER &amp; LOGIN PAGE </vt:lpstr>
      <vt:lpstr>UPLOAD IMAGE &amp;  USE WEBCAM </vt:lpstr>
      <vt:lpstr>STANDING POSE </vt:lpstr>
      <vt:lpstr>WARRIOR II POSE </vt:lpstr>
      <vt:lpstr>T POSE </vt:lpstr>
      <vt:lpstr>STAFF POSE</vt:lpstr>
      <vt:lpstr>MOUNTAIN &amp; BUTTERFLY POSE </vt:lpstr>
      <vt:lpstr>  SQUAT POSE </vt:lpstr>
      <vt:lpstr>TREE POSE </vt:lpstr>
      <vt:lpstr>HISTORY </vt:lpstr>
      <vt:lpstr> TECHNOLOGY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Manglesh Patidar</dc:creator>
  <cp:lastModifiedBy>Manglesh Patidar</cp:lastModifiedBy>
  <cp:revision>1</cp:revision>
  <dcterms:modified xsi:type="dcterms:W3CDTF">2023-12-03T12:22:27Z</dcterms:modified>
</cp:coreProperties>
</file>